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26929A-CF1D-BE1E-CF8C-28F85D8A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31E4F1E-93DD-FEED-C5F4-46E460E68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9DEE775-1AF2-3707-C102-BB870D51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422DD33-6A8B-51F3-7CD6-571FB787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A9E8D23-9A3A-B5B7-8197-474C7FD1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628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530583-C4F6-A97C-15A8-255ABE6DB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7058EE5-1FF1-7DCE-6286-96AEF479D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9ADBD6-CCE4-4EE4-0865-894EE50B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5577E51-D848-17EB-5FF9-678A49C2E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EFF98C-A884-583E-100A-2AA46D1B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97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35CD0BD-106B-9653-27B7-EAC470245D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CC0747C-F2E2-3204-5088-F080DF1C6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12923B3-E92D-867D-F19F-7F8D1157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8F3A31-E935-B6AF-639D-04395C5E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682159-9418-2105-A668-A58EB1DE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924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A8EAAD-19B7-FD83-18F3-4574FBB1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50BAB6-C9B1-4C24-F7FE-06462E3FD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AD0043D-1D83-092D-F33A-48061501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D79B96-A753-5ADB-4907-1923582F7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208A2B-F56A-DBC6-67B0-6EF966EE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01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03AAA9-853E-95A8-CF97-935B22E95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C6AA5D3-28F7-2C80-2D5D-FEF4D5E14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4EB219-17F0-A7CE-887A-D39B5610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689241-C03B-71B4-4E44-E55001C0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A874579-A80D-266D-2D66-428814CC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076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6BCC51-EE73-6BEA-29BF-DF5DAAC80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72137F-5BBE-80BB-278D-1CE469AB8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821D8A6-B005-669C-01C1-5453F13F1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963D2AD-0AE7-E7E0-7685-3BE710837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7FFE310-C121-70A6-4DEA-9F810EEC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2D39142-4877-81BF-1358-967C114FA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160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A3C2EA-AC88-7A6F-E724-FBEC18A6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014C535-1B6F-7D04-2A57-AAB4841C1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593BD27-EFF8-3FA9-38B6-4BCE6BE87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476A324-C9CE-984F-0880-778E854EE2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7607763-6B35-06D6-E0B1-2A4E27D71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ACB9681-EF16-2EB5-C6E9-81E5B37B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4CA4640-A693-FDBA-0C55-9D4C44C1B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85E4791-D987-BC1B-F9F0-11D0BB8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436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58E17B-1101-ADBF-AA4B-23FD0E514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0B17ADE-2959-4017-7F10-046BD3A2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71B60F7-3766-5EF6-449A-950752373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9A26559-B44E-0B67-7F62-CBF0A307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0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5E3C5FD-9D3C-CF8F-DE49-F9800D571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8363CAA-09E1-EB3A-BBFB-3697304CC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AA42D1D-731E-A843-8C4C-5CEFB4433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998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6B5601-E5E0-66CC-3055-A13DD6BC1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C01D1C-A940-A63C-7895-F59F8919E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50CD46B-7EC4-5E72-7932-384C9ADD1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5011E0-4027-238A-76E2-E2F6A29E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F76A564-EA55-1DE8-3BB2-A6CB2728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F9F8511-CF80-3C6A-EC13-608B9069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2828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A54961-78DC-E83C-C99D-727A2A28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FB7F198-51B4-B4E6-535C-F5DFAA58C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E9D1368-4DCB-81C4-51CE-313EABBC2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CB6DC5-A949-CAA7-CE62-AE3851BE7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3D7CE5F-2928-58EF-DE7E-E776DD1E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E66DFCC-57F2-77E3-8E26-16DEAE225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850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1EB8D8C-9508-C6D9-CC46-520E055D0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7796CE6-5CA6-7FC2-3CF5-9C9AF5A8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060A7E3-A338-B001-51A0-DC7301FD7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0C755B-A090-D749-A10E-3D9CAA4D4AA5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8E1D5C-BA02-5984-19C4-635A6E920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5ACCB14-ED13-3184-C721-3E08401A1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045AE0-B8CB-4A43-B3E2-8E60D4D048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04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56024A4-FD42-301B-BBC3-600AC1CC3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7896" y="1045991"/>
            <a:ext cx="9008287" cy="3347571"/>
          </a:xfrm>
        </p:spPr>
        <p:txBody>
          <a:bodyPr>
            <a:normAutofit/>
          </a:bodyPr>
          <a:lstStyle/>
          <a:p>
            <a:pPr algn="r"/>
            <a:r>
              <a:rPr lang="el-GR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nrope"/>
              </a:rPr>
              <a:t> Ενότητα 2: Διαχείριση Συναισθημάτων και Άγχους</a:t>
            </a:r>
            <a:br>
              <a:rPr lang="el-G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el-G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31D7491-4B22-DBB9-9AC9-936F5B249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6807" y="4110110"/>
            <a:ext cx="4857827" cy="1329443"/>
          </a:xfrm>
        </p:spPr>
        <p:txBody>
          <a:bodyPr>
            <a:normAutofit/>
          </a:bodyPr>
          <a:lstStyle/>
          <a:p>
            <a:pPr algn="r"/>
            <a:r>
              <a:rPr lang="el-GR" dirty="0"/>
              <a:t>Ενότητα 2</a:t>
            </a:r>
            <a:endParaRPr lang="el-GR"/>
          </a:p>
        </p:txBody>
      </p:sp>
      <p:pic>
        <p:nvPicPr>
          <p:cNvPr id="4" name="Κάμερα 3">
            <a:extLst>
              <a:ext uri="{FF2B5EF4-FFF2-40B4-BE49-F238E27FC236}">
                <a16:creationId xmlns:a16="http://schemas.microsoft.com/office/drawing/2014/main" id="{B965313C-7A39-D573-6643-CE00CB5506F1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88783" y="472678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90327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302BEE5-47C4-C1CB-E390-746FCE03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l-GR" sz="3700" b="1">
                <a:solidFill>
                  <a:srgbClr val="FFFFFF"/>
                </a:solidFill>
              </a:rPr>
              <a:t>Πώς δείχνουμε τα συναισθήματά μας;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702581-D54D-C8EA-94FD-5E3CC6E2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l-GR" dirty="0"/>
              <a:t>Μπορούμε να δείξουμε τα </a:t>
            </a:r>
            <a:r>
              <a:rPr lang="el-GR" dirty="0" err="1"/>
              <a:t>συναισθήματά</a:t>
            </a:r>
            <a:r>
              <a:rPr lang="el-GR" dirty="0"/>
              <a:t> μας:</a:t>
            </a:r>
          </a:p>
          <a:p>
            <a:r>
              <a:rPr lang="el-GR" dirty="0"/>
              <a:t>με το </a:t>
            </a:r>
            <a:r>
              <a:rPr lang="el-GR" dirty="0" err="1"/>
              <a:t>πρόσωπό</a:t>
            </a:r>
            <a:r>
              <a:rPr lang="el-GR" dirty="0"/>
              <a:t> μας</a:t>
            </a:r>
          </a:p>
          <a:p>
            <a:r>
              <a:rPr lang="el-GR" dirty="0"/>
              <a:t>με το σώμα μας</a:t>
            </a:r>
          </a:p>
          <a:p>
            <a:r>
              <a:rPr lang="el-GR" dirty="0"/>
              <a:t>με τα λόγια μας</a:t>
            </a:r>
          </a:p>
        </p:txBody>
      </p:sp>
    </p:spTree>
    <p:extLst>
      <p:ext uri="{BB962C8B-B14F-4D97-AF65-F5344CB8AC3E}">
        <p14:creationId xmlns:p14="http://schemas.microsoft.com/office/powerpoint/2010/main" val="104230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2436E88-7B37-A2D3-184B-6009AA43B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 sz="3700" dirty="0">
                <a:solidFill>
                  <a:srgbClr val="FFFFFF"/>
                </a:solidFill>
              </a:rPr>
              <a:t>Μαθαίνουμε πως μπορούμε να εκφράσουμε τα </a:t>
            </a:r>
            <a:r>
              <a:rPr lang="el-GR" sz="3700" dirty="0" err="1">
                <a:solidFill>
                  <a:srgbClr val="FFFFFF"/>
                </a:solidFill>
              </a:rPr>
              <a:t>συναισθήματά</a:t>
            </a:r>
            <a:r>
              <a:rPr lang="el-GR" sz="3700" dirty="0">
                <a:solidFill>
                  <a:srgbClr val="FFFFFF"/>
                </a:solidFill>
              </a:rPr>
              <a:t> μας ώστε να μπορούμε να τα ελέγξουμε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BFCADD2-F1F4-834A-0AE7-9D1DD1D46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9082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27BB5C5-4A2F-19BA-1A23-CF60E6F0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l-GR"/>
              <a:t>Με το πρόσωπο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AAFD0E0-5DAE-5462-5BD1-FB5E3EDEF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l-GR"/>
              <a:t>Το πρόσωπό μας δείχνει πώς νιώθουμε.</a:t>
            </a:r>
          </a:p>
          <a:p>
            <a:r>
              <a:rPr lang="el-GR"/>
              <a:t>Χαμόγελο, κλάμα, συνοφρύωμα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FF727847-A891-9724-A3EB-BC055EF56A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13" r="20686" b="-1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4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40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1FC31E5-4CFD-4B27-403F-F6F444C2B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l-GR" dirty="0"/>
              <a:t>Με το σώμα 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EA5C49-E3C0-8A43-EDE4-716E1183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l-GR" dirty="0"/>
              <a:t>Το σώμα μας μιλάει:</a:t>
            </a:r>
          </a:p>
          <a:p>
            <a:r>
              <a:rPr lang="el-GR" dirty="0"/>
              <a:t>χειρονομίες</a:t>
            </a:r>
          </a:p>
          <a:p>
            <a:r>
              <a:rPr lang="el-GR" dirty="0"/>
              <a:t>στάση σώματος</a:t>
            </a:r>
          </a:p>
          <a:p>
            <a:endParaRPr lang="el-GR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1340F2DC-5750-AAA9-A0A5-2774767B69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-2"/>
          <a:stretch>
            <a:fillRect/>
          </a:stretch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6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8239658-B7AE-7482-2B6A-4F4D1B11B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l-GR" dirty="0"/>
              <a:t>Με λόγια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E66771-136E-D771-0EBB-DF64247D1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l-GR" dirty="0"/>
              <a:t>Μπορώ να πω:</a:t>
            </a:r>
          </a:p>
          <a:p>
            <a:r>
              <a:rPr lang="el-GR" dirty="0"/>
              <a:t>«Νιώθω χαρούμενος»</a:t>
            </a:r>
          </a:p>
          <a:p>
            <a:r>
              <a:rPr lang="el-GR" dirty="0"/>
              <a:t>«Νιώθω θυμωμένος»</a:t>
            </a:r>
          </a:p>
          <a:p>
            <a:r>
              <a:rPr lang="el-GR" dirty="0"/>
              <a:t>«Νιώθω φοβισμένος»</a:t>
            </a:r>
          </a:p>
          <a:p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E4A8F3F3-A313-0C03-C0B1-018C5BA1C7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08" r="15113" b="1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829401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6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 Ενότητα 2: Διαχείριση Συναισθημάτων και Άγχους </vt:lpstr>
      <vt:lpstr>Πώς δείχνουμε τα συναισθήματά μας;</vt:lpstr>
      <vt:lpstr>Μαθαίνουμε πως μπορούμε να εκφράσουμε τα συναισθήματά μας ώστε να μπορούμε να τα ελέγξουμε</vt:lpstr>
      <vt:lpstr>Με το πρόσωπο </vt:lpstr>
      <vt:lpstr>Με το σώμα </vt:lpstr>
      <vt:lpstr>Με λόγια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Ενότητα 2: Διαχείριση Συναισθημάτων και Άγχους </dc:title>
  <dc:creator>DOULKARIDOU ANASTASIA-MARINA</dc:creator>
  <cp:lastModifiedBy>DOULKARIDOU ANASTASIA-MARINA</cp:lastModifiedBy>
  <cp:revision>1</cp:revision>
  <dcterms:created xsi:type="dcterms:W3CDTF">2025-12-16T12:58:38Z</dcterms:created>
  <dcterms:modified xsi:type="dcterms:W3CDTF">2025-12-16T13:19:31Z</dcterms:modified>
</cp:coreProperties>
</file>