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469CB3-9474-ED54-CA8E-595DCC9A6F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F4FEF07-DA07-E941-F101-F6C7B06F9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46C5CA2-EB38-9F8B-5B49-BD6874F00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8A3D6FB-30BF-948C-A2ED-75EBB3219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3A92F6C-570E-DF27-70F1-7D628FD2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28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1AE095-766D-2D1C-06FE-5B5C701FD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857A0E-8E04-AB80-C86D-DB6F953D9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D29A85-EBD5-3DC8-F0F0-C2D9CC42E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800B431-CFA5-EE2D-5929-5996E900A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481F4D4-54F4-5527-5E52-CF04B633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213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DD48F69-5138-5B82-E380-0687CCF479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E18096D-4491-DA84-1774-8A95E4233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4E25D97-461E-8FE0-B20A-F334BDDF6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54F9A53-B323-5AAE-C1AD-A550E0A5C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5CD8DB7-60D4-50DD-A66E-255478C08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7871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EB5B85-9B59-83D1-90CC-B8D8A5023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1A1BD3-6742-FA2A-3EF5-BDD97AD60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CC12291-0832-3792-4247-C06E42D0E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455A16C-27C3-B7E0-E26C-E68C373A8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9CD0B9-A6F4-B1C7-CFA9-A8AF2AD12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5041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0927E7-19B9-67CF-2199-B8F9E1CAF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8E2ABB9-9041-7955-9F91-613829B92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F784F07-2BCC-1345-D2F7-5C8B76E40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6038BD7-A59A-5793-AC30-8FAA37188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471796-F40B-6D1B-4833-4778C025B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773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B53515-1E33-05AF-22A3-9DB584862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96BA49-06FA-9954-0AE5-B954E1F5FF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C7FED3F-3BB7-F69C-464B-FDB18C52A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A133B89-3A4B-94C7-BD21-87CD3F132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FBF5ADC-452B-AB38-31CC-EBE5FE2E3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6FB0ACF-4080-11A5-31FD-3DD9CBEE6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553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16C2EF-D4B8-5969-0810-9D74DA0A4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135A5C3-239E-A566-F2A4-06AFA6EAC9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3105627-B256-47D1-2DF5-6A2839985A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8DB1F7E-20BD-FD3D-F7CC-0C568F5735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DF4E514-611C-1A5A-3F18-3EBDA3250C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4E85F7A-4541-6C35-3C92-112592447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9AE962D-D636-8639-85DF-C1AADCADD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851A4AE-6FF9-5946-62C2-6F43C187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875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A06B20F-6686-FFAF-79A5-F73542EB2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265D689F-0645-7893-55F0-352596050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5DF428B-CC6E-707D-AEAC-29DA66488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CF9785E-6B2E-1046-7BE7-5D203B479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3572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FEC6D63-C3DA-1EE4-DC1A-ABFEE3D67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42229A5F-F726-457A-B09B-EE15DE563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5DDB034-1916-68B7-68DC-FABE99B72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6172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B5C1AE-92B2-F8F9-7BAD-D8FC5F976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DA26F7-90DB-2F73-3D91-5F5716EA3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DBE4B06-7AF3-A184-90A8-EDEB3E3385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2C1E34D-3811-C3D4-858E-FA4C308C5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C2F78F6-3023-0D9D-F2C8-B3D94BC31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BD16896-64D6-7CE4-9141-793AD8B81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013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23A92F-18E8-A3F7-E72C-DD67E6356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FF3DE9C-251F-E95B-F3C0-8388763ED6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4620235-12FE-04BC-7CD2-B253961C3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99789F1-783D-3E36-EBE9-67B5A8E26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BE3519E-C395-DF39-9403-E861C3786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ECE7478-1143-6B18-E745-3CEA86577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66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0BE790F-D2E9-DB4E-0D86-2E9880676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4E7D38D-B86D-F51E-09DC-F093FC5BF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02F6A7-5A36-84C5-E8A4-C65D39E9F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79F6F0-299E-F246-9EC3-9FABF9F27FCD}" type="datetimeFigureOut">
              <a:rPr lang="el-GR" smtClean="0"/>
              <a:t>16/12/25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8FD14BE-513E-7191-62EC-66D873D45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DECE7A5-2295-6D5B-BABC-513689E6A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D22CBC-9536-FF4A-B74C-4C08226542D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611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DDDD0ED-EC1B-049F-AF6B-8F50EE6819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l-GR" sz="3700" b="1"/>
              <a:t>ΕΝΟΤΗΤΑ 1</a:t>
            </a:r>
            <a:br>
              <a:rPr lang="el-GR" sz="3700" b="1"/>
            </a:br>
            <a:br>
              <a:rPr lang="el-GR" sz="3700"/>
            </a:br>
            <a:br>
              <a:rPr lang="el-GR" sz="3700"/>
            </a:br>
            <a:r>
              <a:rPr lang="el-GR" sz="3700" b="1"/>
              <a:t>Αναγνώριση και Κατανόηση Συναισθημάτων</a:t>
            </a:r>
            <a:br>
              <a:rPr lang="el-GR" sz="3700" b="1"/>
            </a:br>
            <a:endParaRPr lang="el-GR" sz="370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5F77886-E918-7930-D43C-8E7E0A835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l-GR" dirty="0"/>
              <a:t>Ενότητα 1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6647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B26E884-E1D2-9A3A-03E7-AB7436D1B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el-GR" sz="3600" b="1"/>
              <a:t>– Πώς δείχνουμε τα συναισθήματα </a:t>
            </a:r>
            <a:endParaRPr lang="el-GR" sz="3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DF1B25-F047-F3ED-B502-996F94FEB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endParaRPr lang="el-GR" sz="2400"/>
          </a:p>
          <a:p>
            <a:r>
              <a:rPr lang="el-GR" sz="2400"/>
              <a:t>Μπορούμε να δείξουμε τα συναισθήματά μας:</a:t>
            </a:r>
          </a:p>
          <a:p>
            <a:r>
              <a:rPr lang="el-GR" sz="2400"/>
              <a:t>με το πρόσωπό μας</a:t>
            </a:r>
          </a:p>
          <a:p>
            <a:r>
              <a:rPr lang="el-GR" sz="2400"/>
              <a:t>με το σώμα μας</a:t>
            </a:r>
          </a:p>
          <a:p>
            <a:r>
              <a:rPr lang="el-GR" sz="2400"/>
              <a:t>με τα λόγια μας</a:t>
            </a:r>
          </a:p>
          <a:p>
            <a:endParaRPr lang="el-GR" sz="2400"/>
          </a:p>
        </p:txBody>
      </p:sp>
    </p:spTree>
    <p:extLst>
      <p:ext uri="{BB962C8B-B14F-4D97-AF65-F5344CB8AC3E}">
        <p14:creationId xmlns:p14="http://schemas.microsoft.com/office/powerpoint/2010/main" val="556087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65078C4-93A9-F1A4-63B9-8E6414F5D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el-GR" sz="6000"/>
              <a:t>ΧΑΡΑ 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67B5F18B-C82D-8FA0-6E5A-74A99174C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357" y="3195832"/>
            <a:ext cx="3533985" cy="2373187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EB79B7F-3AAD-F71E-71D5-0A330CC9A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238257" cy="2728198"/>
          </a:xfrm>
        </p:spPr>
        <p:txBody>
          <a:bodyPr anchor="t">
            <a:normAutofit/>
          </a:bodyPr>
          <a:lstStyle/>
          <a:p>
            <a:endParaRPr lang="el-GR" sz="2000"/>
          </a:p>
          <a:p>
            <a:r>
              <a:rPr lang="el-GR" sz="2000"/>
              <a:t>Χαρά</a:t>
            </a:r>
          </a:p>
          <a:p>
            <a:r>
              <a:rPr lang="el-GR" sz="2000"/>
              <a:t>Νιώθω χαρά όταν:</a:t>
            </a:r>
          </a:p>
          <a:p>
            <a:r>
              <a:rPr lang="el-GR" sz="2000"/>
              <a:t>παίζω με φίλους</a:t>
            </a:r>
          </a:p>
          <a:p>
            <a:r>
              <a:rPr lang="el-GR" sz="2000"/>
              <a:t>γελάω</a:t>
            </a:r>
          </a:p>
          <a:p>
            <a:r>
              <a:rPr lang="el-GR" sz="2000"/>
              <a:t>μου συμβαίνει κάτι ευχάριστο</a:t>
            </a:r>
          </a:p>
        </p:txBody>
      </p:sp>
    </p:spTree>
    <p:extLst>
      <p:ext uri="{BB962C8B-B14F-4D97-AF65-F5344CB8AC3E}">
        <p14:creationId xmlns:p14="http://schemas.microsoft.com/office/powerpoint/2010/main" val="235181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F8D763C-85FF-CFE0-220B-1F9008B26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el-GR" sz="6000"/>
              <a:t>ΛΥΠΗ 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0A2DA83D-6201-33B4-19BF-109FE6DC7B6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25" r="11774" b="-1"/>
          <a:stretch>
            <a:fillRect/>
          </a:stretch>
        </p:blipFill>
        <p:spPr>
          <a:xfrm>
            <a:off x="1123357" y="3018327"/>
            <a:ext cx="3533985" cy="2728198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737274-ACCD-B643-4C2A-ED2AE29BD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428236" cy="2728198"/>
          </a:xfrm>
        </p:spPr>
        <p:txBody>
          <a:bodyPr anchor="t">
            <a:normAutofit/>
          </a:bodyPr>
          <a:lstStyle/>
          <a:p>
            <a:endParaRPr lang="el-GR" sz="2000"/>
          </a:p>
          <a:p>
            <a:r>
              <a:rPr lang="el-GR" sz="2000"/>
              <a:t>Λύπη</a:t>
            </a:r>
          </a:p>
          <a:p>
            <a:r>
              <a:rPr lang="el-GR" sz="2000"/>
              <a:t>Νιώθω λύπη όταν:</a:t>
            </a:r>
          </a:p>
          <a:p>
            <a:r>
              <a:rPr lang="el-GR" sz="2000"/>
              <a:t>κάτι δεν πάει καλά</a:t>
            </a:r>
          </a:p>
          <a:p>
            <a:r>
              <a:rPr lang="el-GR" sz="2000"/>
              <a:t>αποχωρίζομαι κάποιον</a:t>
            </a:r>
          </a:p>
          <a:p>
            <a:r>
              <a:rPr lang="el-GR" sz="2000"/>
              <a:t>κάτι με στενοχωρεί</a:t>
            </a: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9594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305DBD49-281D-A928-4F3E-577F2846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356" y="1188637"/>
            <a:ext cx="9984615" cy="1597228"/>
          </a:xfrm>
        </p:spPr>
        <p:txBody>
          <a:bodyPr>
            <a:normAutofit/>
          </a:bodyPr>
          <a:lstStyle/>
          <a:p>
            <a:r>
              <a:rPr lang="el-GR" sz="6000"/>
              <a:t>ΘΥΜΟΣ 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6B6A6810-1779-F239-CE1A-F48E3669A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357" y="3104034"/>
            <a:ext cx="3533985" cy="2556784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C5FE1EB-3AC2-64A6-F2EE-FF49FBBAF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238257" cy="2728198"/>
          </a:xfrm>
        </p:spPr>
        <p:txBody>
          <a:bodyPr anchor="t">
            <a:normAutofit/>
          </a:bodyPr>
          <a:lstStyle/>
          <a:p>
            <a:endParaRPr lang="el-GR" sz="2000"/>
          </a:p>
          <a:p>
            <a:r>
              <a:rPr lang="el-GR" sz="2000"/>
              <a:t>Θυμός</a:t>
            </a:r>
          </a:p>
          <a:p>
            <a:r>
              <a:rPr lang="el-GR" sz="2000"/>
              <a:t>Νιώθω θυμό όταν:</a:t>
            </a:r>
          </a:p>
          <a:p>
            <a:r>
              <a:rPr lang="el-GR" sz="2000"/>
              <a:t>κάτι δεν γίνεται όπως θέλω</a:t>
            </a:r>
          </a:p>
          <a:p>
            <a:r>
              <a:rPr lang="el-GR" sz="2000"/>
              <a:t>νιώθω αδικημένος</a:t>
            </a:r>
          </a:p>
          <a:p>
            <a:endParaRPr lang="el-GR" sz="2000"/>
          </a:p>
        </p:txBody>
      </p:sp>
    </p:spTree>
    <p:extLst>
      <p:ext uri="{BB962C8B-B14F-4D97-AF65-F5344CB8AC3E}">
        <p14:creationId xmlns:p14="http://schemas.microsoft.com/office/powerpoint/2010/main" val="389511281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Ευρεία οθόνη</PresentationFormat>
  <Slides>5</Slides>
  <Notes>0</Notes>
  <HiddenSlides>0</HiddenSlide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ΕΝΟΤΗΤΑ 1   Αναγνώριση και Κατανόηση Συναισθημάτων </vt:lpstr>
      <vt:lpstr>– Πώς δείχνουμε τα συναισθήματα </vt:lpstr>
      <vt:lpstr>ΧΑΡΑ </vt:lpstr>
      <vt:lpstr>ΛΥΠΗ </vt:lpstr>
      <vt:lpstr>ΘΥΜΟΣ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ΕΝΟΤΗΤΑ 1   Αναγνώριση και Κατανόηση Συναισθημάτων </dc:title>
  <dc:creator>DOULKARIDOU ANASTASIA-MARINA</dc:creator>
  <cp:lastModifiedBy>DOULKARIDOU ANASTASIA-MARINA</cp:lastModifiedBy>
  <cp:revision>2</cp:revision>
  <dcterms:created xsi:type="dcterms:W3CDTF">2025-12-16T12:35:32Z</dcterms:created>
  <dcterms:modified xsi:type="dcterms:W3CDTF">2025-12-16T12:44:22Z</dcterms:modified>
</cp:coreProperties>
</file>