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34D21-2BD8-408A-8D5A-E82C06E7063F}" v="6" dt="2026-01-06T21:40:55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7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2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2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5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9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00F5C5-3931-C755-75C3-E7C17DDD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1083" y="1409700"/>
            <a:ext cx="4167042" cy="2875865"/>
          </a:xfrm>
        </p:spPr>
        <p:txBody>
          <a:bodyPr anchor="b">
            <a:normAutofit/>
          </a:bodyPr>
          <a:lstStyle/>
          <a:p>
            <a:r>
              <a:rPr lang="el-G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Επτά θαύματα του νέου κόσμου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0B6E91-5A20-0CAD-3CF0-AC0C5D3F6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9191" y="4431107"/>
            <a:ext cx="3972865" cy="1344426"/>
          </a:xfrm>
        </p:spPr>
        <p:txBody>
          <a:bodyPr anchor="t">
            <a:normAutofit/>
          </a:bodyPr>
          <a:lstStyle/>
          <a:p>
            <a:r>
              <a:rPr lang="el-GR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Ας τα γνωρισουμε! </a:t>
            </a:r>
          </a:p>
        </p:txBody>
      </p:sp>
      <p:pic>
        <p:nvPicPr>
          <p:cNvPr id="5" name="Εικόνα 4" descr="Εικόνα που περιέχει ουρανός, κτίριο, ιστορικός χώρος, τοπόση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E0F9593-2CF9-6755-84C5-184A0F322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r="21776" b="-1"/>
          <a:stretch>
            <a:fillRect/>
          </a:stretch>
        </p:blipFill>
        <p:spPr>
          <a:xfrm>
            <a:off x="20" y="609600"/>
            <a:ext cx="6778327" cy="56883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248400"/>
            <a:ext cx="6778350" cy="490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F218AB1-4E1F-A89F-3BA9-7C998B5A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r>
              <a:rPr lang="el-GR" dirty="0"/>
              <a:t>7. Το Ταζ Μαχάλ </a:t>
            </a:r>
          </a:p>
        </p:txBody>
      </p:sp>
      <p:pic>
        <p:nvPicPr>
          <p:cNvPr id="5" name="Θέση περιεχομένου 4" descr="Εικόνα που περιέχει ουρανός, κτίριο, εξωτερικός χώρος/ύπαιθρος, αντανάκλ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C260687-EBBD-96EE-0478-858DB1C9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14068"/>
          <a:stretch>
            <a:fillRect/>
          </a:stretch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93FA95-B09B-FE9C-5F83-EE073B9AB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371" y="1768511"/>
            <a:ext cx="6501810" cy="4619846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Ταζ Μαχάλ στην Ινδία, στην πόλη Άγκρα.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τον 17ο αιώνα.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ένα μαυσωλείο (μνημείο-τάφος)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έχτισε ο αυτοκράτορας Σαχ Τζαχάν στη μνήμη της γυναίκας του Μουμτάζ Μαχάλ.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Θεωρείται σύμβολο αγάπης.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68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7F2EEE-2824-6C7D-77F4-685E9CB9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473198"/>
            <a:ext cx="9267596" cy="26968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ΤΕΛΟΣ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2C38-33D2-1944-B9C2-8965AFC6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869" y="4733523"/>
            <a:ext cx="731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3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FBDEB0-5FB1-672F-0DC1-6B52912A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Λίγα Λόγια…..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7C8494-7903-B4CB-DFA5-70A7C6D9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Έχετε φανταστεί ποτέ να κάνετε ένα ταξίδι γύρω από τον κόσμο χωρίς να φύγετε από την τάξη; Σήμερα θα γνωρίσουμε τα Επτά Θαύματα του Νέου Κόσμου! </a:t>
            </a:r>
          </a:p>
          <a:p>
            <a:pPr marL="0" indent="0">
              <a:buNone/>
            </a:pPr>
            <a:r>
              <a:rPr lang="el-GR" dirty="0"/>
              <a:t>Τεράστια κτήρια, παλιές πόλεις και απίστευτα έργα που έφτιαξαν άνθρωποι πριν από πολλά χρόνια και μας εντυπωσιάζουν!</a:t>
            </a:r>
          </a:p>
          <a:p>
            <a:pPr marL="0" indent="0">
              <a:buNone/>
            </a:pPr>
            <a:r>
              <a:rPr lang="el-GR" dirty="0"/>
              <a:t>Μα πως τα έφτιαξαν χωρίς μηχανές και υπολογιστές άραγε;;</a:t>
            </a:r>
          </a:p>
          <a:p>
            <a:pPr marL="0" indent="0">
              <a:buNone/>
            </a:pPr>
            <a:r>
              <a:rPr lang="el-GR" dirty="0"/>
              <a:t>Φορέστε τη φαντασία σας και πάμε να τα ανακαλύψουμε μαζί!</a:t>
            </a:r>
          </a:p>
        </p:txBody>
      </p:sp>
    </p:spTree>
    <p:extLst>
      <p:ext uri="{BB962C8B-B14F-4D97-AF65-F5344CB8AC3E}">
        <p14:creationId xmlns:p14="http://schemas.microsoft.com/office/powerpoint/2010/main" val="294273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B8A9C-5322-F1E8-09DF-6191F21D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ΕΠΤΑ ΘΑΥΜΑΤΑ: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67AD0A-E4C1-D6BD-6621-AF98B1E3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43431"/>
            <a:ext cx="10890928" cy="45130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Το Σινικό τείχος της Κίνας.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Πέτρα της Ιορδανίας.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Άγαλμα του Χριστού Λυτρωτή.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Μάτσου Πίτσου.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Τσιτσέν Ιτζά.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Κολοσσαίο.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Ταζ Μαχάλ.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836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1B82F4-F26C-360A-8608-41698B5B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1. Το Σινικό τείχος της Κίνας.</a:t>
            </a:r>
            <a:endParaRPr lang="el-GR" sz="3600"/>
          </a:p>
        </p:txBody>
      </p:sp>
      <p:pic>
        <p:nvPicPr>
          <p:cNvPr id="5" name="Εικόνα 4" descr="Εικόνα που περιέχει εξωτερικός χώρος/ύπαιθρος, ουρανός, σύννεφο, βουν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4561875-EB3D-FD9C-CB54-8DA537368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1E40C4-6BB8-E9D3-9901-35E1D007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096" y="2011680"/>
            <a:ext cx="5456903" cy="42862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μεγαλύτερη τεχνητή κατασκευή στον κόσμο, που βρίσκεται στην Κίνα.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Άρχισε να κατασκευάζεται τον 7</a:t>
            </a:r>
            <a:r>
              <a:rPr lang="el-GR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αιώνα π.Χ. και ολοκληρώθηκε τον 16</a:t>
            </a:r>
            <a:r>
              <a:rPr lang="el-GR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αιώνα.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για να προστατεύονται τα βόρεια σύνορα της Κίνας από τους εχθρούς.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κάποια σημεία φαίνεται σαν να &lt;&lt; σκαρφαλώνει&gt;&gt; πάνω στο βουνό.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945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FACA82-3136-590D-2BCC-CAA8E5AF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648929"/>
            <a:ext cx="4261104" cy="136275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2. Η Πέτρα της Ιορδανίας</a:t>
            </a:r>
          </a:p>
        </p:txBody>
      </p:sp>
      <p:pic>
        <p:nvPicPr>
          <p:cNvPr id="5" name="Εικόνα 4" descr="Εικόνα που περιέχει εξωτερικός χώρος/ύπαιθρος, ουρανός, Ερείπια, βουν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AD788A0-B214-FF8C-7871-C789923A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10029" b="2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2D4734-E1A1-734B-ED03-6A471D96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587" y="2011680"/>
            <a:ext cx="5320072" cy="48463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Βρίσκεται στην Ιορδανία και ήταν η αρχαία πρωτεύουσα των Ναβαταίων. 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μέσα σε βράχους και φαίνεται σαν να &lt;&lt;βγαίνει&gt;&gt; από την πέτρα.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Ναβαταίοι την έφτιαξαν πριν από περισσότερα από 2.000 χρόνια.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διάσημη για τα όμορφα ανάγλυφα και υπάρχει μια τεράστια πρόσοψη ναού. </a:t>
            </a:r>
          </a:p>
          <a:p>
            <a:pPr>
              <a:lnSpc>
                <a:spcPct val="110000"/>
              </a:lnSpc>
            </a:pPr>
            <a:endParaRPr lang="el-GR" dirty="0"/>
          </a:p>
          <a:p>
            <a:pPr>
              <a:lnSpc>
                <a:spcPct val="110000"/>
              </a:lnSpc>
            </a:pPr>
            <a:endParaRPr lang="el-GR" sz="1600" dirty="0"/>
          </a:p>
          <a:p>
            <a:pPr>
              <a:lnSpc>
                <a:spcPct val="1100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2241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CB8A58-C902-E0D2-CB5C-D47F6EBE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560076"/>
            <a:ext cx="4261104" cy="145160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3. Το άγαλμα του Χριστού Λυτρωτή</a:t>
            </a:r>
            <a:br>
              <a:rPr lang="el-GR" sz="3600" dirty="0"/>
            </a:br>
            <a:endParaRPr lang="el-GR" sz="3600" dirty="0"/>
          </a:p>
        </p:txBody>
      </p:sp>
      <p:pic>
        <p:nvPicPr>
          <p:cNvPr id="5" name="Εικόνα 4" descr="Εικόνα που περιέχει εξωτερικός χώρος/ύπαιθρος, γλυπτό, μνημείο, άγαλ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110CE8E-D8B7-966B-53CC-1D79C4D1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23275" b="-2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8207D-9227-DE2A-9F0A-C5920A5E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923" y="1671487"/>
            <a:ext cx="4727086" cy="46264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Βρίσκεται στο Ρίο ντε Τζανέιρο της Βραζιλίας.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το 1931 και είναι φτιαγμένο από τσιμέντο και πέτρα.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άγαλμα είναι τεράστιο με ύψος 30 μέτρα!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 σύμβολο ειρήνης και αγάπης.</a:t>
            </a:r>
          </a:p>
          <a:p>
            <a:pPr>
              <a:lnSpc>
                <a:spcPct val="110000"/>
              </a:lnSpc>
            </a:pP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50570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FAAA77-46C6-E9A7-E1B8-A06AFCBB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4. Το Μάτσου Πίτσου </a:t>
            </a:r>
          </a:p>
        </p:txBody>
      </p:sp>
      <p:pic>
        <p:nvPicPr>
          <p:cNvPr id="5" name="Θέση περιεχομένου 4" descr="Εικόνα που περιέχει βουνό, εξωτερικός χώρος/ύπαιθρος, ουρανός, οροπ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68EC7B3-CA04-19F9-887D-435F3760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B11426-E725-7E9C-934E-F14909F6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4" y="2176036"/>
            <a:ext cx="4922095" cy="4480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Βρίσκεται στο Περού, ψηλά στα βουνά των Άνδεων.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Ήταν μία αρχαία πόλη των Ίνκας, χτισμένη πριν από 600 χρόνια.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φτιαγμένο από τεράστιες πέτρες που ταιριάζουν τέλεια μεταξύ τους, χωρίς τσιμέντο!</a:t>
            </a:r>
          </a:p>
          <a:p>
            <a:pPr>
              <a:lnSpc>
                <a:spcPct val="110000"/>
              </a:lnSpc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Πιστεύεται ότι ήταν ιερός τόπος και όχι απλή πόλη.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93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6E746B8-B75E-D793-E731-B88E19C2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378" y="914400"/>
            <a:ext cx="438663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5.  Το Τσιτσέν Ιτζά </a:t>
            </a:r>
          </a:p>
        </p:txBody>
      </p:sp>
      <p:pic>
        <p:nvPicPr>
          <p:cNvPr id="5" name="Εικόνα 4" descr="Εικόνα που περιέχει ουρανός, εξωτερικός χώρος/ύπαιθρος, κτίριο, σύννε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BDAE484-8152-21F6-B666-B3BB59120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15295" b="-1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3F35B8-03F9-6F16-7BD8-E7BD343E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5" y="1607740"/>
            <a:ext cx="4261104" cy="4690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Βρίσκεται στο Μεξικό και ήταν παλιά πόλη των Μάγια.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γνωστό για τη μεγάλη πυραμίδα Ελ Καστίγιο.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πυραμίδα έχει 365 σκαλοπάτια, όσο οι ημέρες του χρόνου!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περίπου από το 600 έως το 1200 μ.Χ.</a:t>
            </a:r>
          </a:p>
        </p:txBody>
      </p:sp>
    </p:spTree>
    <p:extLst>
      <p:ext uri="{BB962C8B-B14F-4D97-AF65-F5344CB8AC3E}">
        <p14:creationId xmlns:p14="http://schemas.microsoft.com/office/powerpoint/2010/main" val="38643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748AC8F-03FF-EA33-67AB-A2A23802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el-GR" sz="3600" dirty="0"/>
              <a:t>6. Το Κολοσσαίο</a:t>
            </a:r>
          </a:p>
        </p:txBody>
      </p:sp>
      <p:pic>
        <p:nvPicPr>
          <p:cNvPr id="5" name="Θέση περιεχομένου 4" descr="Εικόνα που περιέχει στάδιο, κτίριο, εξωτερικός χώρος/ύπαιθρος, Αμφιθέατ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B6F497D-9C5F-9E4A-833A-966328A6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11599" b="2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EA8CE7-C89C-E109-5D50-C3385957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482" y="1657978"/>
            <a:ext cx="4261104" cy="48730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Κολοσσαίο βρίσκεται στη Ρώμη 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Χτίστηκε πριν από περίπου 2.000 χρόνια ( 1</a:t>
            </a:r>
            <a:r>
              <a:rPr lang="el-G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αιώνας μ.Χ. ).</a:t>
            </a:r>
          </a:p>
          <a:p>
            <a:pPr>
              <a:lnSpc>
                <a:spcPct val="110000"/>
              </a:lnSpc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ένα αρχαίο στάδιο της Ρωμαϊκής Αυτοκρατορίας, όπου γίνονταν μονομαχίες μονομάχων και θεάματα. 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Χωρούσε περίπου 50.000-65.000 θεατές.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4464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24480</TotalTime>
  <Words>468</Words>
  <Application>Microsoft Office PowerPoint</Application>
  <PresentationFormat>Ευρεία οθόνη</PresentationFormat>
  <Paragraphs>76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Grandview Display</vt:lpstr>
      <vt:lpstr>DashVTI</vt:lpstr>
      <vt:lpstr>Τα Επτά θαύματα του νέου κόσμου</vt:lpstr>
      <vt:lpstr>Λίγα Λόγια…..</vt:lpstr>
      <vt:lpstr>ΤΑ ΕΠΤΑ ΘΑΥΜΑΤΑ: </vt:lpstr>
      <vt:lpstr>1. Το Σινικό τείχος της Κίνας.</vt:lpstr>
      <vt:lpstr>2. Η Πέτρα της Ιορδανίας</vt:lpstr>
      <vt:lpstr>3. Το άγαλμα του Χριστού Λυτρωτή </vt:lpstr>
      <vt:lpstr>4. Το Μάτσου Πίτσου </vt:lpstr>
      <vt:lpstr>5.  Το Τσιτσέν Ιτζά </vt:lpstr>
      <vt:lpstr>6. Το Κολοσσαίο</vt:lpstr>
      <vt:lpstr>7. Το Ταζ Μαχάλ </vt:lpstr>
      <vt:lpstr>ΤΕΛΟΣ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ZACHARI ELPIDA</dc:creator>
  <cp:lastModifiedBy>ZACHARI ELPIDA</cp:lastModifiedBy>
  <cp:revision>3</cp:revision>
  <dcterms:created xsi:type="dcterms:W3CDTF">2025-12-16T20:30:26Z</dcterms:created>
  <dcterms:modified xsi:type="dcterms:W3CDTF">2026-01-06T21:59:21Z</dcterms:modified>
</cp:coreProperties>
</file>