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4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7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9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3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6BF5488-5E85-E0E2-DDB5-C6C6DFC9F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Οι 4 επο</a:t>
            </a:r>
            <a:r>
              <a:rPr lang="el-GR" sz="4000" dirty="0" err="1"/>
              <a:t>χέ</a:t>
            </a:r>
            <a:r>
              <a:rPr lang="en-US" sz="4000" dirty="0"/>
              <a:t>ς του χρόνου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8FD3E83-EECB-DCC1-0EFE-0EC7A3D5A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νοιξη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Καλ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κα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ρι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Φθινόπωρο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Χειμώνας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36DCB-BC89-6ECB-FF8E-2AA949E6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9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054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παιδική τέχνη, καρτούν, εικονογράφη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5977777-1DC7-A4E7-4257-57AE055E3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27" y="239843"/>
            <a:ext cx="9406345" cy="6760811"/>
          </a:xfrm>
        </p:spPr>
      </p:pic>
    </p:spTree>
    <p:extLst>
      <p:ext uri="{BB962C8B-B14F-4D97-AF65-F5344CB8AC3E}">
        <p14:creationId xmlns:p14="http://schemas.microsoft.com/office/powerpoint/2010/main" val="300040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88197D-BBA4-E881-3A1C-C614C502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εποχές και ο χρόνος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97556A-A265-33A4-270D-CE9EDDB0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εποχή διαρκεί περίπου 3 μήνες</a:t>
            </a:r>
          </a:p>
          <a:p>
            <a:r>
              <a:rPr lang="el-GR" dirty="0"/>
              <a:t>Όλες μαζί κάνουν έναν χρόνο</a:t>
            </a:r>
          </a:p>
          <a:p>
            <a:r>
              <a:rPr lang="el-GR" dirty="0"/>
              <a:t>Κάθε εποχή έχει τον δικό της καιρό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530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BFD0660-B74D-0DA9-515E-3FD05920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l-GR" b="1" i="0" dirty="0"/>
              <a:t>Άνοιξη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92AE0F-6C12-AA93-1518-BB269E95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Μήνες: Μάρτιος, Απρίλιος, Μάιος</a:t>
            </a:r>
          </a:p>
          <a:p>
            <a:r>
              <a:rPr lang="el-GR" sz="2000"/>
              <a:t>Η φύση ανθίζει</a:t>
            </a:r>
          </a:p>
          <a:p>
            <a:r>
              <a:rPr lang="el-GR" sz="2000"/>
              <a:t>Ο καιρός γίνεται πιο ζεστός</a:t>
            </a:r>
          </a:p>
          <a:p>
            <a:r>
              <a:rPr lang="el-GR" sz="2000"/>
              <a:t>Λουλούδια και ζώα ξυπνούν</a:t>
            </a:r>
          </a:p>
          <a:p>
            <a:r>
              <a:rPr lang="el-GR" sz="2000"/>
              <a:t>Πάσχα</a:t>
            </a:r>
          </a:p>
          <a:p>
            <a:endParaRPr lang="el-GR" sz="200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B31E34-8A06-D4BA-B090-768CD8D1A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3" r="10191" b="-1"/>
          <a:stretch>
            <a:fillRect/>
          </a:stretch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041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B044E31-3792-57C5-7AC2-912318E1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l-GR" dirty="0"/>
              <a:t>Καλοκαίρι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641267A-83FD-AD8B-88BC-FB9C1280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21563" b="1"/>
          <a:stretch>
            <a:fillRect/>
          </a:stretch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2BEBC0-7641-8452-A2EF-1DA7BB80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Μήνες: Ιούνιος, Ιούλιος, Αύγουστος</a:t>
            </a:r>
          </a:p>
          <a:p>
            <a:r>
              <a:rPr lang="el-GR" sz="2000"/>
              <a:t>Πολύ ζέστη και ήλιος</a:t>
            </a:r>
          </a:p>
          <a:p>
            <a:r>
              <a:rPr lang="el-GR" sz="2000"/>
              <a:t>Πηγαίνουμε θάλασσα</a:t>
            </a:r>
          </a:p>
          <a:p>
            <a:r>
              <a:rPr lang="el-GR" sz="2000"/>
              <a:t>Καλοκαιρινές διακοπές</a:t>
            </a:r>
          </a:p>
          <a:p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261585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A56CCB-5F1E-829B-7399-D9C2764A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l-GR" dirty="0"/>
              <a:t>Φθινόπωρο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DC56D9-4AB1-7403-4B90-863718C22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Μήνες: Σεπτέμβριος, Οκτώβριος, Νοέμβριος</a:t>
            </a:r>
          </a:p>
          <a:p>
            <a:r>
              <a:rPr lang="el-GR" sz="2000"/>
              <a:t>Πέφτουν τα φύλλα</a:t>
            </a:r>
          </a:p>
          <a:p>
            <a:r>
              <a:rPr lang="el-GR" sz="2000"/>
              <a:t>Ο καιρός δροσίζει</a:t>
            </a:r>
          </a:p>
          <a:p>
            <a:r>
              <a:rPr lang="el-GR" sz="2000"/>
              <a:t>Ξεκινά το σχολείο</a:t>
            </a:r>
          </a:p>
          <a:p>
            <a:endParaRPr lang="el-GR" sz="2000"/>
          </a:p>
        </p:txBody>
      </p:sp>
      <p:pic>
        <p:nvPicPr>
          <p:cNvPr id="5" name="Εικόνα 4" descr="Εικόνα που περιέχει χορτάρι, εξωτερικός χώρος/ύπαιθρος, δέντρο, φθινόπωρ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03F2BFE-31FA-0949-65EE-D4BD33E9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r="7321" b="-1"/>
          <a:stretch>
            <a:fillRect/>
          </a:stretch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968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F8D5121-BD4F-C08B-AA87-A3C00739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l-GR" dirty="0"/>
              <a:t>Χειμώνας</a:t>
            </a:r>
          </a:p>
        </p:txBody>
      </p:sp>
      <p:pic>
        <p:nvPicPr>
          <p:cNvPr id="5" name="Εικόνα 4" descr="Εικόνα που περιέχει δέντρο, εξωτερικός χώρος/ύπαιθρος, χειμώνας, παγωμέ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6ACCEC5-35B7-D5AE-867E-03F54F4EF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r="34111" b="1"/>
          <a:stretch>
            <a:fillRect/>
          </a:stretch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AF715E-1DD6-4A1F-6AA3-C6D7799E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Μήνες: Δεκέμβριος, Ιανουάριος, Φεβρουάριος</a:t>
            </a:r>
          </a:p>
          <a:p>
            <a:r>
              <a:rPr lang="el-GR" sz="2000"/>
              <a:t>Κρύο και βροχές</a:t>
            </a:r>
          </a:p>
          <a:p>
            <a:r>
              <a:rPr lang="el-GR" sz="2000"/>
              <a:t>Χιόνια στα βουνά</a:t>
            </a:r>
          </a:p>
          <a:p>
            <a:r>
              <a:rPr lang="el-GR" sz="2000"/>
              <a:t>Φοράμε ζεστά ρούχα</a:t>
            </a:r>
          </a:p>
          <a:p>
            <a:r>
              <a:rPr lang="el-GR" sz="2000"/>
              <a:t>Χριστούγεννα</a:t>
            </a:r>
          </a:p>
          <a:p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134672122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111</Words>
  <Application>Microsoft Office PowerPoint</Application>
  <PresentationFormat>Ευρεία οθόνη</PresentationFormat>
  <Paragraphs>32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Elephant</vt:lpstr>
      <vt:lpstr>BrushVTI</vt:lpstr>
      <vt:lpstr>Οι 4 εποχές του χρόνου</vt:lpstr>
      <vt:lpstr>Παρουσίαση του PowerPoint</vt:lpstr>
      <vt:lpstr>Οι εποχές και ο χρόνος</vt:lpstr>
      <vt:lpstr>Άνοιξη</vt:lpstr>
      <vt:lpstr>Καλοκαίρι</vt:lpstr>
      <vt:lpstr>Φθινόπωρο</vt:lpstr>
      <vt:lpstr>Χειμώνας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KONSTANTI AIKATERINI</dc:creator>
  <cp:lastModifiedBy>KONSTANTI AIKATERINI</cp:lastModifiedBy>
  <cp:revision>1</cp:revision>
  <dcterms:created xsi:type="dcterms:W3CDTF">2025-12-28T13:11:28Z</dcterms:created>
  <dcterms:modified xsi:type="dcterms:W3CDTF">2025-12-28T18:01:24Z</dcterms:modified>
</cp:coreProperties>
</file>