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47" d="100"/>
          <a:sy n="47" d="100"/>
        </p:scale>
        <p:origin x="10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557F62-D3A0-E757-EE01-D9AE1B57CF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ΘΕΕΣ ΟΛΥΜΠΟΥ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A8EA36F-1632-3DD3-F400-A81F22F17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ΙΣΤΟΡΙΑ/ ΜΥΘΟΛΟΓΙΑ Γ’ ΔΗΜΟΤΙΚΟΥ</a:t>
            </a:r>
          </a:p>
        </p:txBody>
      </p:sp>
    </p:spTree>
    <p:extLst>
      <p:ext uri="{BB962C8B-B14F-4D97-AF65-F5344CB8AC3E}">
        <p14:creationId xmlns:p14="http://schemas.microsoft.com/office/powerpoint/2010/main" val="178657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6D7493-BC81-D084-7BFB-76A132D9A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10AD04-8523-0E01-E566-650DF2562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Ήρα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η γυναίκα του Δία, βασίλισσα του κόσµου. 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Ήταν η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θεά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του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γάμου και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της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οικογένειας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κι ήταν πολύ ζηλιάρα.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Σύμβολό 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της ήταν το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παγώνι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62388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830F63-EE1E-AE5E-A779-FCBCC6DCC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ΑΦΡΟΔΙΤΗ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4756CF-F731-2672-3C25-32E1D84A3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Αφροδίτη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θεά 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οµορφιάς</a:t>
            </a:r>
            <a:r>
              <a:rPr lang="el-G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ύμβολό 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της είχε το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περιστέρι</a:t>
            </a: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266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5DA8FA-069F-E640-C423-5FB0F43D1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ΑΘΗΝΑ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4D855E-83D7-69A7-F99F-9A706DF6C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Αθηνά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η κόρη του Δία, ήταν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θεά 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της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σοφίας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Σύμβολό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της ήταν η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κουκουβάγια.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886638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5D66D6-13D7-382A-6A14-018BD7E4F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ΔΗΜΗΤΡΑ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CD0763-B705-AEE4-E781-04863DA18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Δήμητρα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 η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θεά 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γεωργίας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Σύμβολό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της ήταν το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στάχυ/ σιτάρι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7987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C0CD8C-8031-7664-7C82-CDDFA3262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ΑΡΤΕΜΙΣ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D7ABD3-4E50-8BDF-2C87-01944BB94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Άρτεµις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θεά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του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κυνηγιού 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κι αδερφή του Απόλλωνα.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Σύμβολό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της ήταν το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τόξο.</a:t>
            </a:r>
            <a:endParaRPr lang="el-G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182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121740-74C2-FE79-5873-34BFC4EA9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ΕΣΤΙΑ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5B3BAA-92E0-F88B-7B85-FC84740DD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 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Εστία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ήταν η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θεά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του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σπιτιού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Σύμβολό 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της ήταν το </a:t>
            </a:r>
            <a:r>
              <a:rPr lang="el-G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τζάκ</a:t>
            </a:r>
            <a: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ι.</a:t>
            </a:r>
            <a:br>
              <a:rPr lang="el-G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0364029"/>
      </p:ext>
    </p:extLst>
  </p:cSld>
  <p:clrMapOvr>
    <a:masterClrMapping/>
  </p:clrMapOvr>
</p:sld>
</file>

<file path=ppt/theme/theme1.xml><?xml version="1.0" encoding="utf-8"?>
<a:theme xmlns:a="http://schemas.openxmlformats.org/drawingml/2006/main" name="Συλλογη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{EC85D96A-3A65-4EB7-BAA6-724928DC35A0}TFc986dd65-aaf0-4d5c-bef9-9c391ee05f7b0f2fa90b-d22af485465b</Template>
  <TotalTime>11</TotalTime>
  <Words>126</Words>
  <Application>Microsoft Office PowerPoint</Application>
  <PresentationFormat>Ευρεία οθόνη</PresentationFormat>
  <Paragraphs>22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Symbol</vt:lpstr>
      <vt:lpstr>Times New Roman</vt:lpstr>
      <vt:lpstr>Συλλογη</vt:lpstr>
      <vt:lpstr>ΘΕΕΣ ΟΛΥΜΠΟΥ</vt:lpstr>
      <vt:lpstr>ΗΡΑ</vt:lpstr>
      <vt:lpstr>ΑΦΡΟΔΙΤΗ</vt:lpstr>
      <vt:lpstr>ΑΘΗΝΑ</vt:lpstr>
      <vt:lpstr>ΔΗΜΗΤΡΑ</vt:lpstr>
      <vt:lpstr>ΑΡΤΕΜΙΣ</vt:lpstr>
      <vt:lpstr>ΕΣΤΙΑ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POULOU MARIA</dc:creator>
  <cp:lastModifiedBy>POULOU MARIA</cp:lastModifiedBy>
  <cp:revision>3</cp:revision>
  <dcterms:created xsi:type="dcterms:W3CDTF">2025-12-17T19:16:58Z</dcterms:created>
  <dcterms:modified xsi:type="dcterms:W3CDTF">2025-12-17T19:28:07Z</dcterms:modified>
</cp:coreProperties>
</file>