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72" autoAdjust="0"/>
    <p:restoredTop sz="94660"/>
  </p:normalViewPr>
  <p:slideViewPr>
    <p:cSldViewPr snapToGrid="0">
      <p:cViewPr varScale="1">
        <p:scale>
          <a:sx n="82" d="100"/>
          <a:sy n="82" d="100"/>
        </p:scale>
        <p:origin x="-720" y="-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12/17/2025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12/17/2025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12/17/2025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DBA5382D-EDE5-61EF-CA3D-44405F66FC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ΘΕΟΙ ΟΛΥΜΠΟΥ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9C4E57DF-602C-A80A-548F-E21C8B4345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ΙΣΤΟΡΙΑ/ ΜΥΘΟΛΟΓΙΑ Γ’ ΔΗΜΟΤΙΚΟΥ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791938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5B4A12AD-B082-2EBC-91C4-6984F3BDC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6D7C5143-8B94-01E9-A58C-EF5F6789C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l-G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Ο </a:t>
            </a:r>
            <a:r>
              <a:rPr lang="el-GR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Δίας</a:t>
            </a:r>
            <a:r>
              <a:rPr lang="el-G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ή </a:t>
            </a:r>
            <a:r>
              <a:rPr lang="el-GR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Ζευς</a:t>
            </a:r>
            <a:r>
              <a:rPr lang="el-G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ήταν ο </a:t>
            </a:r>
            <a:r>
              <a:rPr lang="el-GR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αρχηγός</a:t>
            </a:r>
            <a:r>
              <a:rPr lang="el-G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των </a:t>
            </a:r>
            <a:r>
              <a:rPr lang="el-GR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θεών και</a:t>
            </a:r>
            <a:r>
              <a:rPr lang="el-G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των </a:t>
            </a:r>
            <a:r>
              <a:rPr lang="el-GR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ανθρώπων</a:t>
            </a:r>
            <a:r>
              <a:rPr lang="el-G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l-G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Ήταν ο </a:t>
            </a:r>
            <a:r>
              <a:rPr lang="el-GR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θεός του ουρανού</a:t>
            </a:r>
            <a:r>
              <a:rPr lang="el-GR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l-GR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l-GR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ύμβολό</a:t>
            </a:r>
            <a:r>
              <a:rPr lang="el-G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του ήταν ο </a:t>
            </a:r>
            <a:r>
              <a:rPr lang="el-GR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κεραυνός</a:t>
            </a:r>
            <a:r>
              <a:rPr lang="el-G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l-G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Λεγόταν και </a:t>
            </a:r>
            <a:r>
              <a:rPr lang="el-GR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Ξένιος Ζευς</a:t>
            </a:r>
            <a:r>
              <a:rPr lang="el-G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γιατί προστάτευε τους </a:t>
            </a:r>
            <a:r>
              <a:rPr lang="el-GR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ξένους</a:t>
            </a:r>
            <a:r>
              <a:rPr lang="el-G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8317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EDE36DFC-FDD2-5C39-0EE5-19F5AE80C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ΠΟΣΕΙΔΩΝΑΣ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48AEDB31-D44E-6A15-7CF7-19EC8B36AF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Ο 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Ποσειδώνας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ήταν ο 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θεός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της 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θάλασσας</a:t>
            </a:r>
            <a:r>
              <a:rPr lang="el-GR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Σύμβολό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του ήταν η 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τρίαινα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421796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DE86BFB1-0BD1-FE8A-8EDA-D41B4C0D0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ΑΠΟΛΛΩΝΑΣ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78FFCF8A-AB6F-753E-06BB-DAA077314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Ο 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Απόλλωνας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ήταν ο 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θεός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της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µουσικής.</a:t>
            </a:r>
            <a:endParaRPr lang="el-GR" sz="32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Σ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ύμβολό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του ήταν η 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λύρα.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xmlns="" val="1476606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783B0FF8-7AED-3B5C-8B30-E96921EBA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ΗΦΑΙΣΤΟΣ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0EC080C9-99AF-B196-2325-E7DFF4A45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Ο 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Ήφαιστος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ήταν ο 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θεός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της 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φωτιάς</a:t>
            </a:r>
            <a:r>
              <a:rPr lang="el-GR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Σύμβολό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του ήταν το 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σφυρί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980023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509921A-B1C3-3308-C2C6-7550F09D9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αρησ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AE329D68-96B8-118A-62B1-84CF9457F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B71E42"/>
              </a:buClr>
              <a:buSzPct val="100000"/>
              <a:buFont typeface="Symbol" panose="05050102010706020507" pitchFamily="18" charset="2"/>
              <a:buChar char=""/>
              <a:tabLst/>
              <a:defRPr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Ο 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Άρης</a:t>
            </a: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ήταν ο 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θεός </a:t>
            </a: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του 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πολέµου.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B71E42"/>
              </a:buClr>
              <a:buSzPct val="100000"/>
              <a:buFont typeface="Symbol" panose="05050102010706020507" pitchFamily="18" charset="2"/>
              <a:buChar char=""/>
              <a:tabLst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Σύμβολό</a:t>
            </a: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του ήταν τα 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όπλα</a:t>
            </a: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B71E4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589446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78903236-9E09-757D-1640-D03D4C306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ΕΡΜΗΣ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FCC7187C-83BC-111B-9F3D-49899CF7C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B71E42"/>
              </a:buClr>
              <a:buSzPct val="100000"/>
              <a:buFont typeface="Symbol" panose="05050102010706020507" pitchFamily="18" charset="2"/>
              <a:buChar char=""/>
              <a:tabLst/>
              <a:defRPr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Ο 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Ερµής</a:t>
            </a: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ήταν ο 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ταχυδρόµος</a:t>
            </a: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των 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θεών</a:t>
            </a:r>
            <a:r>
              <a:rPr lang="el-G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B71E42"/>
              </a:buClr>
              <a:buSzPct val="100000"/>
              <a:buFont typeface="Symbol" panose="05050102010706020507" pitchFamily="18" charset="2"/>
              <a:buChar char=""/>
              <a:tabLst/>
              <a:defRPr/>
            </a:pPr>
            <a:r>
              <a:rPr lang="el-GR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kumimoji="0" lang="el-GR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ύμβολο</a:t>
            </a: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του ήταν τα 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φτερωτά σανδάλια</a:t>
            </a:r>
            <a:r>
              <a:rPr kumimoji="0" lang="el-G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l-G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614317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09D96E42-3F4D-20A4-B5E5-6841DEEFC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Διονυσοσ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B796DAF3-9D5A-6DBD-5216-7D79BAF27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</a:t>
            </a: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Διόνυσος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ήταν ο </a:t>
            </a: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θεός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του </a:t>
            </a: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κρασιού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Σύμβολό 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του ήταν το </a:t>
            </a: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αμπέλι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307664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2D4866EF-2779-DA0A-FBEB-E13CB5B82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ΠΛΟΥΤΩΝΑΣ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C54BFE12-B5D1-2716-6E34-AF25AD3312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</a:t>
            </a: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Πλούτωνας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ήταν ο </a:t>
            </a: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θεός 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του </a:t>
            </a: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Κάτω Κόσμου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Άδη</a:t>
            </a:r>
            <a:r>
              <a:rPr lang="el-GR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967859779"/>
      </p:ext>
    </p:extLst>
  </p:cSld>
  <p:clrMapOvr>
    <a:masterClrMapping/>
  </p:clrMapOvr>
</p:sld>
</file>

<file path=ppt/theme/theme1.xml><?xml version="1.0" encoding="utf-8"?>
<a:theme xmlns:a="http://schemas.openxmlformats.org/drawingml/2006/main" name="Συλλογη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{EC85D96A-3A65-4EB7-BAA6-724928DC35A0}TFc986dd65-aaf0-4d5c-bef9-9c391ee05f7b0f2fa90b-d22af485465b</Template>
  <TotalTime>19</TotalTime>
  <Words>47</Words>
  <Application>Microsoft Office PowerPoint</Application>
  <PresentationFormat>Προσαρμογή</PresentationFormat>
  <Paragraphs>28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Συλλογη</vt:lpstr>
      <vt:lpstr>ΘΕΟΙ ΟΛΥΜΠΟΥ</vt:lpstr>
      <vt:lpstr>ΔΙΑΣ</vt:lpstr>
      <vt:lpstr>ΠΟΣΕΙΔΩΝΑΣ</vt:lpstr>
      <vt:lpstr>ΑΠΟΛΛΩΝΑΣ</vt:lpstr>
      <vt:lpstr>ΗΦΑΙΣΤΟΣ</vt:lpstr>
      <vt:lpstr>αρησ</vt:lpstr>
      <vt:lpstr>ΕΡΜΗΣ</vt:lpstr>
      <vt:lpstr>Διονυσοσ</vt:lpstr>
      <vt:lpstr>ΠΛΟΥΤΩΝΑΣ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ΘΕΟΙ ΟΛΥΜΠΟΥ</dc:title>
  <dc:creator>POULOU MARIA</dc:creator>
  <cp:lastModifiedBy>Maria Poulou</cp:lastModifiedBy>
  <cp:revision>3</cp:revision>
  <dcterms:created xsi:type="dcterms:W3CDTF">2025-12-17T18:56:24Z</dcterms:created>
  <dcterms:modified xsi:type="dcterms:W3CDTF">2025-12-17T19:28:50Z</dcterms:modified>
</cp:coreProperties>
</file>