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5F22E-B4EC-4F8E-9418-B1A9CD2F0D63}" type="datetimeFigureOut">
              <a:rPr lang="el-GR" smtClean="0"/>
              <a:t>13/12/2025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E2EE930-9BD9-4DEB-85A2-860577EBFB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09439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5F22E-B4EC-4F8E-9418-B1A9CD2F0D63}" type="datetimeFigureOut">
              <a:rPr lang="el-GR" smtClean="0"/>
              <a:t>13/12/2025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E2EE930-9BD9-4DEB-85A2-860577EBFB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6248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5F22E-B4EC-4F8E-9418-B1A9CD2F0D63}" type="datetimeFigureOut">
              <a:rPr lang="el-GR" smtClean="0"/>
              <a:t>13/12/2025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E2EE930-9BD9-4DEB-85A2-860577EBFBE2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396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5F22E-B4EC-4F8E-9418-B1A9CD2F0D63}" type="datetimeFigureOut">
              <a:rPr lang="el-GR" smtClean="0"/>
              <a:t>13/12/2025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2EE930-9BD9-4DEB-85A2-860577EBFB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34120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5F22E-B4EC-4F8E-9418-B1A9CD2F0D63}" type="datetimeFigureOut">
              <a:rPr lang="el-GR" smtClean="0"/>
              <a:t>13/12/2025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2EE930-9BD9-4DEB-85A2-860577EBFBE2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56804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5F22E-B4EC-4F8E-9418-B1A9CD2F0D63}" type="datetimeFigureOut">
              <a:rPr lang="el-GR" smtClean="0"/>
              <a:t>13/12/2025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2EE930-9BD9-4DEB-85A2-860577EBFB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7133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5F22E-B4EC-4F8E-9418-B1A9CD2F0D63}" type="datetimeFigureOut">
              <a:rPr lang="el-GR" smtClean="0"/>
              <a:t>13/12/2025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EE930-9BD9-4DEB-85A2-860577EBFB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754735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5F22E-B4EC-4F8E-9418-B1A9CD2F0D63}" type="datetimeFigureOut">
              <a:rPr lang="el-GR" smtClean="0"/>
              <a:t>13/12/2025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EE930-9BD9-4DEB-85A2-860577EBFB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07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5F22E-B4EC-4F8E-9418-B1A9CD2F0D63}" type="datetimeFigureOut">
              <a:rPr lang="el-GR" smtClean="0"/>
              <a:t>13/12/2025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EE930-9BD9-4DEB-85A2-860577EBFB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2064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5F22E-B4EC-4F8E-9418-B1A9CD2F0D63}" type="datetimeFigureOut">
              <a:rPr lang="el-GR" smtClean="0"/>
              <a:t>13/12/2025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E2EE930-9BD9-4DEB-85A2-860577EBFB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0948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5F22E-B4EC-4F8E-9418-B1A9CD2F0D63}" type="datetimeFigureOut">
              <a:rPr lang="el-GR" smtClean="0"/>
              <a:t>13/12/2025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E2EE930-9BD9-4DEB-85A2-860577EBFB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8010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5F22E-B4EC-4F8E-9418-B1A9CD2F0D63}" type="datetimeFigureOut">
              <a:rPr lang="el-GR" smtClean="0"/>
              <a:t>13/12/2025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E2EE930-9BD9-4DEB-85A2-860577EBFB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8577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5F22E-B4EC-4F8E-9418-B1A9CD2F0D63}" type="datetimeFigureOut">
              <a:rPr lang="el-GR" smtClean="0"/>
              <a:t>13/12/2025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EE930-9BD9-4DEB-85A2-860577EBFB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525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5F22E-B4EC-4F8E-9418-B1A9CD2F0D63}" type="datetimeFigureOut">
              <a:rPr lang="el-GR" smtClean="0"/>
              <a:t>13/12/2025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EE930-9BD9-4DEB-85A2-860577EBFB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0605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5F22E-B4EC-4F8E-9418-B1A9CD2F0D63}" type="datetimeFigureOut">
              <a:rPr lang="el-GR" smtClean="0"/>
              <a:t>13/12/2025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EE930-9BD9-4DEB-85A2-860577EBFB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7761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5F22E-B4EC-4F8E-9418-B1A9CD2F0D63}" type="datetimeFigureOut">
              <a:rPr lang="el-GR" smtClean="0"/>
              <a:t>13/12/2025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2EE930-9BD9-4DEB-85A2-860577EBFB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5172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5F22E-B4EC-4F8E-9418-B1A9CD2F0D63}" type="datetimeFigureOut">
              <a:rPr lang="el-GR" smtClean="0"/>
              <a:t>13/12/2025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E2EE930-9BD9-4DEB-85A2-860577EBFB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9670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3D965DA-7D92-C519-7529-9E682EDD2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2624137"/>
            <a:ext cx="3932237" cy="160020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400" i="1" dirty="0">
                <a:solidFill>
                  <a:schemeClr val="accent3">
                    <a:lumMod val="75000"/>
                  </a:schemeClr>
                </a:solidFill>
              </a:rPr>
              <a:t>ΠΩΣ ΠΑΡΑΓΕΤΑΙ Ο ΗΧΟΣ</a:t>
            </a:r>
          </a:p>
        </p:txBody>
      </p:sp>
      <p:pic>
        <p:nvPicPr>
          <p:cNvPr id="6" name="Θέση εικόνας 5" descr="Εικόνα που περιέχει γραφικά, clipart, καρτούν, γραφιστική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A5353E86-11A0-BB58-9913-079C559690A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92" b="19392"/>
          <a:stretch>
            <a:fillRect/>
          </a:stretch>
        </p:blipFill>
        <p:spPr>
          <a:xfrm>
            <a:off x="4754719" y="1501515"/>
            <a:ext cx="6600669" cy="3854970"/>
          </a:xfrm>
        </p:spPr>
      </p:pic>
    </p:spTree>
    <p:extLst>
      <p:ext uri="{BB962C8B-B14F-4D97-AF65-F5344CB8AC3E}">
        <p14:creationId xmlns:p14="http://schemas.microsoft.com/office/powerpoint/2010/main" val="4008143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881E82D-38DC-4B8F-E2EC-3C9F6A636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Ήχοι που συναντάμε στην καθημερινότητα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0FA4F70-3D07-76D1-2391-F7A549234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Μουσική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Ανθρώπινη φωνή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Κελάηδισμα πουλιού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Βούισμα κουνουπιού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Θόρυβος μηχανής </a:t>
            </a:r>
          </a:p>
        </p:txBody>
      </p:sp>
    </p:spTree>
    <p:extLst>
      <p:ext uri="{BB962C8B-B14F-4D97-AF65-F5344CB8AC3E}">
        <p14:creationId xmlns:p14="http://schemas.microsoft.com/office/powerpoint/2010/main" val="4056874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96AF08-0BEA-1EF7-FC8F-AED73F13A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Ονομασίες ήχων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624BE81-D01B-08F1-9E9C-099C748282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Κρότος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Κραυγή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Μουρμούρισμα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Θρόισμα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Γαύγισμα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Κορνάρισμα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Μελωδία </a:t>
            </a:r>
          </a:p>
        </p:txBody>
      </p:sp>
    </p:spTree>
    <p:extLst>
      <p:ext uri="{BB962C8B-B14F-4D97-AF65-F5344CB8AC3E}">
        <p14:creationId xmlns:p14="http://schemas.microsoft.com/office/powerpoint/2010/main" val="3262972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D9D7865-158C-52CF-C6E8-29C6295C4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 ήχος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07508A3-7144-DD7B-16F4-B75624048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Τα αυτιά μας δέχονται συνεχώς ερεθίσματα από το περιβάλλον, τα οποία πολλές φορές δεν τα ακούμε συνειδητά.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Κάποιοι θέλουν δυνατούς ήχους, ενώ κάποιοι άλλοι προτιμούν σιγανές μελωδίες.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2051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F0BD8F0-1BB2-1CFA-4839-02EC8A66F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Ηχητικές πηγές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1442940-EC45-7522-2E61-A37C3EB11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Τα σώματα που παράγουν ήχο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Τεχνητές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Φυσικές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Όταν παράγεται ο ήχος, η πηγή ταλαντώνεται  </a:t>
            </a:r>
          </a:p>
        </p:txBody>
      </p:sp>
    </p:spTree>
    <p:extLst>
      <p:ext uri="{BB962C8B-B14F-4D97-AF65-F5344CB8AC3E}">
        <p14:creationId xmlns:p14="http://schemas.microsoft.com/office/powerpoint/2010/main" val="4213509382"/>
      </p:ext>
    </p:extLst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</TotalTime>
  <Words>78</Words>
  <Application>Microsoft Office PowerPoint</Application>
  <PresentationFormat>Ευρεία οθόνη</PresentationFormat>
  <Paragraphs>24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Wingdings</vt:lpstr>
      <vt:lpstr>Wingdings 3</vt:lpstr>
      <vt:lpstr>Θρόισμα</vt:lpstr>
      <vt:lpstr>ΠΩΣ ΠΑΡΑΓΕΤΑΙ Ο ΗΧΟΣ</vt:lpstr>
      <vt:lpstr>Ήχοι που συναντάμε στην καθημερινότητα</vt:lpstr>
      <vt:lpstr>Ονομασίες ήχων</vt:lpstr>
      <vt:lpstr>Ο ήχος </vt:lpstr>
      <vt:lpstr>Ηχητικές πηγές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TRIANTAFYLLOU PELAGIA</dc:creator>
  <cp:lastModifiedBy>TRIANTAFYLLOU PELAGIA</cp:lastModifiedBy>
  <cp:revision>1</cp:revision>
  <dcterms:created xsi:type="dcterms:W3CDTF">2025-12-13T19:25:34Z</dcterms:created>
  <dcterms:modified xsi:type="dcterms:W3CDTF">2025-12-13T19:40:25Z</dcterms:modified>
</cp:coreProperties>
</file>