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70" r:id="rId10"/>
    <p:sldId id="271" r:id="rId11"/>
    <p:sldId id="274" r:id="rId12"/>
    <p:sldId id="275" r:id="rId13"/>
    <p:sldId id="276" r:id="rId14"/>
    <p:sldId id="279" r:id="rId15"/>
    <p:sldId id="28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DdpeiAOZbVobaJG1JOjJYvn9p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D4863-DB38-49A2-9905-0D4E4DDF3281}" v="12" dt="2022-01-14T18:07:04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customschemas.google.com/relationships/presentationmetadata" Target="meta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 amt="14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34278" y="2342276"/>
            <a:ext cx="10970824" cy="236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Αποφθέγματα Τριών Ιεραρχών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l-GR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(σύντομη γνώση).</a:t>
            </a:r>
            <a:endParaRPr sz="6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Video 747531763306324">
            <a:hlinkClick r:id="" action="ppaction://media"/>
            <a:extLst>
              <a:ext uri="{FF2B5EF4-FFF2-40B4-BE49-F238E27FC236}">
                <a16:creationId xmlns:a16="http://schemas.microsoft.com/office/drawing/2014/main" id="{2C40F2E8-0A74-405B-BCD3-A441B84C60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8095" y="210012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4">
        <p14:ferris dir="l"/>
      </p:transition>
    </mc:Choice>
    <mc:Fallback xmlns="">
      <p:transition spd="slow" advTm="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/>
          <p:nvPr/>
        </p:nvSpPr>
        <p:spPr>
          <a:xfrm>
            <a:off x="1236372" y="3402050"/>
            <a:ext cx="874475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Χωρίς ταπείνωση το παν γίνεται μηδέν. Με την ταπείνωση το μηδέν γίνεται το παν.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Μ.Βασίλειος</a:t>
            </a:r>
            <a:endParaRPr sz="4000" i="1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2">
        <p14:ferris dir="l"/>
      </p:transition>
    </mc:Choice>
    <mc:Fallback xmlns="">
      <p:transition spd="slow" advTm="570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>
            <a:off x="1236372" y="3402050"/>
            <a:ext cx="874475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Καλύτερα με τους φίλους σου στη συμφορά παρά μονάχος σου στην ευτυχία.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Ι.Χρυσόστομος</a:t>
            </a:r>
            <a:endParaRPr sz="4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1">
        <p14:ferris dir="l"/>
      </p:transition>
    </mc:Choice>
    <mc:Fallback xmlns="">
      <p:transition spd="slow" advTm="544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/>
          <p:nvPr/>
        </p:nvSpPr>
        <p:spPr>
          <a:xfrm>
            <a:off x="1236372" y="3402050"/>
            <a:ext cx="874475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Μην κάνεις φίλο τον άνθρωπο τον πονηρό.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Γρηγόριος ο Θεολόγος</a:t>
            </a:r>
            <a:endParaRPr sz="4000" i="1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2">
        <p14:ferris dir="l"/>
      </p:transition>
    </mc:Choice>
    <mc:Fallback xmlns="">
      <p:transition spd="slow" advTm="10332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/>
          <p:nvPr/>
        </p:nvSpPr>
        <p:spPr>
          <a:xfrm>
            <a:off x="1236372" y="3402050"/>
            <a:ext cx="874475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Τίποτε αντάξιο δεν υπάρχει του πιστού φίλου.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Γρηγόριος ο Θεολόγος</a:t>
            </a:r>
            <a:endParaRPr sz="4000" i="1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">
        <p14:ferris dir="l"/>
      </p:transition>
    </mc:Choice>
    <mc:Fallback xmlns="">
      <p:transition spd="slow" advTm="650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>
            <a:off x="1236372" y="3402050"/>
            <a:ext cx="874475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Το χειρότερο πάθημα του ανθρώπου είναι όταν είναι απαισιόδοξος.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Ι.Χρυσόστομος</a:t>
            </a:r>
            <a:endParaRPr sz="4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8">
        <p14:ferris dir="l"/>
      </p:transition>
    </mc:Choice>
    <mc:Fallback xmlns="">
      <p:transition spd="slow" advTm="560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/>
          <p:nvPr/>
        </p:nvSpPr>
        <p:spPr>
          <a:xfrm>
            <a:off x="1236372" y="3402050"/>
            <a:ext cx="874475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Όποιος ανοίγει ένα βιβλίο, αφήνει το τιμόνι της ζωής του στο συγγραφέα.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Μ.Βασίλειος</a:t>
            </a:r>
            <a:endParaRPr sz="4000" i="1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">
        <p14:ferris dir="l"/>
      </p:transition>
    </mc:Choice>
    <mc:Fallback xmlns="">
      <p:transition spd="slow" advTm="569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236372" y="3402050"/>
            <a:ext cx="874475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Άνθρωπος που δε συμβουλεύεται άλλον, μοιάζει με ακυβέρνητο πλοίο, που έχει παραδοθεί στη δύναμη των ανέμων.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Ι.Χρυσόστομος</a:t>
            </a:r>
            <a:endParaRPr sz="4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7">
        <p14:ferris dir="l"/>
      </p:transition>
    </mc:Choice>
    <mc:Fallback xmlns="">
      <p:transition spd="slow" advTm="627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>
            <a:off x="1236372" y="3402050"/>
            <a:ext cx="874475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Άνθρωπος που δε δέχεται συμβουλή, είναι εχθρός του εαυτού του.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Μ.Βασίλειος</a:t>
            </a:r>
            <a:endParaRPr sz="4000" i="1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8">
        <p14:ferris dir="l"/>
      </p:transition>
    </mc:Choice>
    <mc:Fallback xmlns="">
      <p:transition spd="slow" advTm="550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1236372" y="3402050"/>
            <a:ext cx="874475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Η συμβουλευτική πρέπει να γίνεται με λογικό και ήπιο τρόπο, παρά με θυμό και ταραχή.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Μ.Βασίλειος</a:t>
            </a:r>
            <a:endParaRPr sz="4000" i="1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1">
        <p14:ferris dir="l"/>
      </p:transition>
    </mc:Choice>
    <mc:Fallback xmlns="">
      <p:transition spd="slow" advTm="605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1236372" y="3402050"/>
            <a:ext cx="874475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Οι έλεγχοι πρέπει να συνοδεύονται με λόγια καλοσύνης και παρηγοριάς.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Ι.Χρυσόστομος</a:t>
            </a:r>
            <a:endParaRPr sz="4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4">
        <p14:ferris dir="l"/>
      </p:transition>
    </mc:Choice>
    <mc:Fallback xmlns="">
      <p:transition spd="slow" advTm="694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/>
          <p:nvPr/>
        </p:nvSpPr>
        <p:spPr>
          <a:xfrm>
            <a:off x="1236372" y="3402050"/>
            <a:ext cx="874475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Οι αποφάσεις που βγαίνουν χωρίς σκέψη, φέρνουν καταστροφή χωρίς θεραπεία.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Μ.Βασίλειος</a:t>
            </a:r>
            <a:endParaRPr sz="4000" i="1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0">
        <p14:ferris dir="l"/>
      </p:transition>
    </mc:Choice>
    <mc:Fallback xmlns="">
      <p:transition spd="slow" advTm="543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/>
          <p:nvPr/>
        </p:nvSpPr>
        <p:spPr>
          <a:xfrm>
            <a:off x="1236372" y="3402050"/>
            <a:ext cx="874475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Ο εγωισμός είναι ένα ζευγάρι ξυλοπόδαρα, που κάνουν τον άνθρωπο ψηλό, χωρίς να τον κάνουν μεγάλο.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Μ.Βασίλειος</a:t>
            </a:r>
            <a:endParaRPr sz="4000" i="1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1">
        <p14:ferris dir="l"/>
      </p:transition>
    </mc:Choice>
    <mc:Fallback xmlns="">
      <p:transition spd="slow" advTm="557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/>
          <p:nvPr/>
        </p:nvSpPr>
        <p:spPr>
          <a:xfrm>
            <a:off x="1596981" y="2384619"/>
            <a:ext cx="874475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Στο Θεό αρέσει περισσότερο η ταπείνωση για το κακό που κάναμε, παρά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η υπερηφάνεια για το καλό που κατορθώσαμε.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Ι.Χρυσόστομος</a:t>
            </a:r>
            <a:endParaRPr sz="4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">
        <p14:ferris dir="l"/>
      </p:transition>
    </mc:Choice>
    <mc:Fallback xmlns="">
      <p:transition spd="slow" advTm="608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/>
          <p:nvPr/>
        </p:nvSpPr>
        <p:spPr>
          <a:xfrm>
            <a:off x="1236372" y="3402050"/>
            <a:ext cx="8744755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Όταν έχουμε απορίες ως προς την πίστη, είναι καλύτερα να σιωπούμε και να πιστεύουμε, παρά να απιστούμε επειδή έχουμε απορίες.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i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Μ.Βασίλειος</a:t>
            </a:r>
            <a:endParaRPr sz="4000" i="1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3">
        <p14:ferris dir="l"/>
      </p:transition>
    </mc:Choice>
    <mc:Fallback xmlns="">
      <p:transition spd="slow" advTm="6273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253</Words>
  <Application>Microsoft Office PowerPoint</Application>
  <PresentationFormat>Ευρεία οθόνη</PresentationFormat>
  <Paragraphs>31</Paragraphs>
  <Slides>15</Slides>
  <Notes>15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Θανάσης Ζώτος</dc:creator>
  <cp:lastModifiedBy>Στυλιανή Τσικούρη</cp:lastModifiedBy>
  <cp:revision>3</cp:revision>
  <dcterms:created xsi:type="dcterms:W3CDTF">2014-12-30T10:15:15Z</dcterms:created>
  <dcterms:modified xsi:type="dcterms:W3CDTF">2025-12-16T08:22:21Z</dcterms:modified>
</cp:coreProperties>
</file>