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8" r:id="rId1"/>
  </p:sldMasterIdLst>
  <p:handoutMasterIdLst>
    <p:handoutMasterId r:id="rId28"/>
  </p:handoutMasterIdLst>
  <p:sldIdLst>
    <p:sldId id="256" r:id="rId2"/>
    <p:sldId id="297" r:id="rId3"/>
    <p:sldId id="298" r:id="rId4"/>
    <p:sldId id="299" r:id="rId5"/>
    <p:sldId id="258" r:id="rId6"/>
    <p:sldId id="259" r:id="rId7"/>
    <p:sldId id="307" r:id="rId8"/>
    <p:sldId id="260" r:id="rId9"/>
    <p:sldId id="262" r:id="rId10"/>
    <p:sldId id="261" r:id="rId11"/>
    <p:sldId id="311" r:id="rId12"/>
    <p:sldId id="357" r:id="rId13"/>
    <p:sldId id="312" r:id="rId14"/>
    <p:sldId id="313" r:id="rId15"/>
    <p:sldId id="316" r:id="rId16"/>
    <p:sldId id="319" r:id="rId17"/>
    <p:sldId id="320" r:id="rId18"/>
    <p:sldId id="333" r:id="rId19"/>
    <p:sldId id="334" r:id="rId20"/>
    <p:sldId id="335" r:id="rId21"/>
    <p:sldId id="336" r:id="rId22"/>
    <p:sldId id="337" r:id="rId23"/>
    <p:sldId id="340" r:id="rId24"/>
    <p:sldId id="341" r:id="rId25"/>
    <p:sldId id="342" r:id="rId26"/>
    <p:sldId id="343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D8A0D8-9D70-4E2F-8992-B1742D2928A5}" v="1" dt="2021-01-04T11:36:50.1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41" autoAdjust="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2299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>
            <a:extLst>
              <a:ext uri="{FF2B5EF4-FFF2-40B4-BE49-F238E27FC236}">
                <a16:creationId xmlns:a16="http://schemas.microsoft.com/office/drawing/2014/main" id="{E198951A-5C89-49B8-A43A-879F3F1386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C26D7457-D3CD-480C-8801-B93037344BF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6B53BB-C51A-4686-BA96-F67356C1DB72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DF6A9655-CFB7-4AE2-809F-01ACA1A044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4D6DEC2B-02FD-457B-B429-CEC6EE0F73E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6AB9DF-1B56-4210-B014-5D75F8C27BB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538827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93696-0041-4FB3-87CA-B2C33838AFEE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A5AC2-6E9F-4808-893C-17B45B192A35}" type="slidenum">
              <a:rPr lang="el-GR" smtClean="0"/>
              <a:pPr/>
              <a:t>‹#›</a:t>
            </a:fld>
            <a:endParaRPr lang="el-G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256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93696-0041-4FB3-87CA-B2C33838AFEE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A5AC2-6E9F-4808-893C-17B45B192A3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63969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93696-0041-4FB3-87CA-B2C33838AFEE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A5AC2-6E9F-4808-893C-17B45B192A3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022184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93696-0041-4FB3-87CA-B2C33838AFEE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A5AC2-6E9F-4808-893C-17B45B192A3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698683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93696-0041-4FB3-87CA-B2C33838AFEE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A5AC2-6E9F-4808-893C-17B45B192A3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545255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93696-0041-4FB3-87CA-B2C33838AFEE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A5AC2-6E9F-4808-893C-17B45B192A3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07338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93696-0041-4FB3-87CA-B2C33838AFEE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A5AC2-6E9F-4808-893C-17B45B192A3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792068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93696-0041-4FB3-87CA-B2C33838AFEE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A5AC2-6E9F-4808-893C-17B45B192A3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330403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93696-0041-4FB3-87CA-B2C33838AFEE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A5AC2-6E9F-4808-893C-17B45B192A3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11253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93696-0041-4FB3-87CA-B2C33838AFEE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A5AC2-6E9F-4808-893C-17B45B192A3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3280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93696-0041-4FB3-87CA-B2C33838AFEE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A5AC2-6E9F-4808-893C-17B45B192A3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03552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93696-0041-4FB3-87CA-B2C33838AFEE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A5AC2-6E9F-4808-893C-17B45B192A3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55961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93696-0041-4FB3-87CA-B2C33838AFEE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A5AC2-6E9F-4808-893C-17B45B192A3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82287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93696-0041-4FB3-87CA-B2C33838AFEE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A5AC2-6E9F-4808-893C-17B45B192A3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89926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93696-0041-4FB3-87CA-B2C33838AFEE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A5AC2-6E9F-4808-893C-17B45B192A3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57326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93696-0041-4FB3-87CA-B2C33838AFEE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A5AC2-6E9F-4808-893C-17B45B192A3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72964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93696-0041-4FB3-87CA-B2C33838AFEE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A5AC2-6E9F-4808-893C-17B45B192A3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87280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2493696-0041-4FB3-87CA-B2C33838AFEE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4AA5AC2-6E9F-4808-893C-17B45B192A3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890832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79" r:id="rId1"/>
    <p:sldLayoutId id="2147483980" r:id="rId2"/>
    <p:sldLayoutId id="2147483981" r:id="rId3"/>
    <p:sldLayoutId id="2147483982" r:id="rId4"/>
    <p:sldLayoutId id="2147483983" r:id="rId5"/>
    <p:sldLayoutId id="2147483984" r:id="rId6"/>
    <p:sldLayoutId id="2147483985" r:id="rId7"/>
    <p:sldLayoutId id="2147483986" r:id="rId8"/>
    <p:sldLayoutId id="2147483987" r:id="rId9"/>
    <p:sldLayoutId id="2147483988" r:id="rId10"/>
    <p:sldLayoutId id="2147483989" r:id="rId11"/>
    <p:sldLayoutId id="2147483990" r:id="rId12"/>
    <p:sldLayoutId id="2147483991" r:id="rId13"/>
    <p:sldLayoutId id="2147483992" r:id="rId14"/>
    <p:sldLayoutId id="2147483993" r:id="rId15"/>
    <p:sldLayoutId id="2147483994" r:id="rId16"/>
    <p:sldLayoutId id="21474839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27FE1AC-33EC-4D1B-B8C8-F16996A816CA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225485" y="666947"/>
            <a:ext cx="10966515" cy="4495800"/>
          </a:xfrm>
        </p:spPr>
        <p:txBody>
          <a:bodyPr vert="horz" lIns="91440" tIns="45720" rIns="91440" bIns="45720" rtlCol="0" anchor="ctr">
            <a:normAutofit/>
          </a:bodyPr>
          <a:lstStyle/>
          <a:p>
            <a:br>
              <a:rPr lang="en-US" sz="5000" spc="-300" dirty="0">
                <a:solidFill>
                  <a:srgbClr val="FFFFFF"/>
                </a:solidFill>
              </a:rPr>
            </a:br>
            <a:br>
              <a:rPr lang="en-US" sz="5000" b="1" spc="-300" dirty="0">
                <a:solidFill>
                  <a:srgbClr val="FF0000"/>
                </a:solidFill>
              </a:rPr>
            </a:br>
            <a:r>
              <a:rPr lang="el-GR" sz="5000" b="1" spc="-300" dirty="0">
                <a:solidFill>
                  <a:srgbClr val="FF0000"/>
                </a:solidFill>
              </a:rPr>
              <a:t>ΟΙ ΤΡΕΙΣ ΙΕΡΑΡΧΕΣ- ΜΑΘΑΙΝΟΥΜΕ ΠΑΙΖΟΝΤΑΣ ΚΟΥΙΖ</a:t>
            </a:r>
            <a:endParaRPr lang="en-US" sz="8000" b="1" spc="-3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78830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4AAA717-5B3A-490E-9FF7-08AA0E2CD29A}"/>
              </a:ext>
            </a:extLst>
          </p:cNvPr>
          <p:cNvSpPr txBox="1"/>
          <p:nvPr/>
        </p:nvSpPr>
        <p:spPr>
          <a:xfrm flipH="1">
            <a:off x="3195318" y="2921168"/>
            <a:ext cx="517652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6000" b="1" dirty="0"/>
              <a:t>ΘΕΟΛΟΓΟΣ</a:t>
            </a: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877E53FD-ADA8-2C55-F6B7-7575E2F8D5C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64469" y="524932"/>
            <a:ext cx="8534400" cy="1507067"/>
          </a:xfrm>
        </p:spPr>
        <p:txBody>
          <a:bodyPr/>
          <a:lstStyle/>
          <a:p>
            <a:r>
              <a:rPr lang="el-GR" dirty="0"/>
              <a:t>4</a:t>
            </a:r>
            <a:r>
              <a:rPr lang="el-GR" baseline="30000" dirty="0"/>
              <a:t>Η</a:t>
            </a:r>
            <a:r>
              <a:rPr lang="el-GR" dirty="0"/>
              <a:t> ΑΠΑΝΤΗΣΗ ΣΥΜΠΛΗΡΩΣΗΣ ΚΕΝΩΝ</a:t>
            </a:r>
          </a:p>
        </p:txBody>
      </p:sp>
    </p:spTree>
    <p:extLst>
      <p:ext uri="{BB962C8B-B14F-4D97-AF65-F5344CB8AC3E}">
        <p14:creationId xmlns:p14="http://schemas.microsoft.com/office/powerpoint/2010/main" val="4102785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4DC94C2-59C5-472A-935D-F5BD99637432}"/>
              </a:ext>
            </a:extLst>
          </p:cNvPr>
          <p:cNvSpPr txBox="1"/>
          <p:nvPr/>
        </p:nvSpPr>
        <p:spPr>
          <a:xfrm>
            <a:off x="1920240" y="1156175"/>
            <a:ext cx="835152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6000" b="1" dirty="0"/>
              <a:t>Ο ΑΓΙΟΣ ΙΩΑΝΝΗΣ Ο ΧΡΥΣΟΣΤΟΜΟΣ  ΚΑΤΑΔΙΚΑΣΤΗΚΕ ΣΕ  __Ξ __ __ Ι __ </a:t>
            </a:r>
          </a:p>
          <a:p>
            <a:pPr algn="ctr"/>
            <a:r>
              <a:rPr lang="el-GR" sz="6000" b="1" dirty="0"/>
              <a:t>ΟΠΟΥ ΚΑΙ ΠΕΘΑΝΕ.</a:t>
            </a: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7E683D53-748B-73B5-89FE-DD159776288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8012" y="0"/>
            <a:ext cx="8534400" cy="1507067"/>
          </a:xfrm>
        </p:spPr>
        <p:txBody>
          <a:bodyPr/>
          <a:lstStyle/>
          <a:p>
            <a:r>
              <a:rPr lang="el-GR" dirty="0"/>
              <a:t>5</a:t>
            </a:r>
            <a:r>
              <a:rPr lang="el-GR" baseline="30000" dirty="0"/>
              <a:t>Η</a:t>
            </a:r>
            <a:r>
              <a:rPr lang="el-GR" dirty="0"/>
              <a:t> ΣΥΜΠΛΗΡΩΣΗ ΚΕΝΩΝ</a:t>
            </a:r>
          </a:p>
        </p:txBody>
      </p:sp>
    </p:spTree>
    <p:extLst>
      <p:ext uri="{BB962C8B-B14F-4D97-AF65-F5344CB8AC3E}">
        <p14:creationId xmlns:p14="http://schemas.microsoft.com/office/powerpoint/2010/main" val="1902489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86925" y="257848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l-GR" sz="9600" dirty="0"/>
              <a:t>ΕΞΟΡΙΑ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1F83E57-74E2-BD31-C498-E5E75C6F3902}"/>
              </a:ext>
            </a:extLst>
          </p:cNvPr>
          <p:cNvSpPr txBox="1"/>
          <p:nvPr/>
        </p:nvSpPr>
        <p:spPr>
          <a:xfrm>
            <a:off x="947057" y="598714"/>
            <a:ext cx="71845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600" dirty="0"/>
              <a:t>5</a:t>
            </a:r>
            <a:r>
              <a:rPr lang="el-GR" sz="3600" baseline="30000" dirty="0"/>
              <a:t>Η</a:t>
            </a:r>
            <a:r>
              <a:rPr lang="el-GR" sz="3600" dirty="0"/>
              <a:t> ΑΠΑΝΤΗΣΗ ΣΥΜΠΛΗΡΩΣΗΣ ΚΕΝΩΝ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1B572E7-6F24-4BC7-9974-DCEA8A8BD233}"/>
              </a:ext>
            </a:extLst>
          </p:cNvPr>
          <p:cNvSpPr txBox="1"/>
          <p:nvPr/>
        </p:nvSpPr>
        <p:spPr>
          <a:xfrm>
            <a:off x="1818640" y="2275840"/>
            <a:ext cx="898027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6000" b="1" dirty="0"/>
              <a:t>ΤΑ ΤΕΛΕΥΤΑΙΑ ΤΟΥ ΛΟΓΙΑ</a:t>
            </a:r>
          </a:p>
          <a:p>
            <a:pPr algn="ctr"/>
            <a:r>
              <a:rPr lang="el-GR" sz="6000" b="1" dirty="0"/>
              <a:t>Δ __ __ Α     Τ __    Θ __ __.</a:t>
            </a: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8AB28CA9-CA16-14A8-233D-22B31EE5163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22955" y="644675"/>
            <a:ext cx="8534400" cy="1507067"/>
          </a:xfrm>
        </p:spPr>
        <p:txBody>
          <a:bodyPr/>
          <a:lstStyle/>
          <a:p>
            <a:r>
              <a:rPr lang="el-GR" dirty="0"/>
              <a:t>6</a:t>
            </a:r>
            <a:r>
              <a:rPr lang="el-GR" baseline="30000" dirty="0"/>
              <a:t>Η</a:t>
            </a:r>
            <a:r>
              <a:rPr lang="el-GR" dirty="0"/>
              <a:t> ΣΥΜΠΛΗΡΩΣΗ ΚΕΝΩΝ</a:t>
            </a:r>
          </a:p>
        </p:txBody>
      </p:sp>
    </p:spTree>
    <p:extLst>
      <p:ext uri="{BB962C8B-B14F-4D97-AF65-F5344CB8AC3E}">
        <p14:creationId xmlns:p14="http://schemas.microsoft.com/office/powerpoint/2010/main" val="209916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AF11868-2EAB-44E3-A52F-852A4B10FD4B}"/>
              </a:ext>
            </a:extLst>
          </p:cNvPr>
          <p:cNvSpPr txBox="1"/>
          <p:nvPr/>
        </p:nvSpPr>
        <p:spPr>
          <a:xfrm>
            <a:off x="3241040" y="2722880"/>
            <a:ext cx="503490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6000" b="1" dirty="0"/>
              <a:t>ΔΟΞΑ ΤΩ ΘΕΩ</a:t>
            </a: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F29FC5CA-E2D0-F1E7-EB76-31E4443DFD9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62441" y="535817"/>
            <a:ext cx="8534400" cy="1507067"/>
          </a:xfrm>
        </p:spPr>
        <p:txBody>
          <a:bodyPr/>
          <a:lstStyle/>
          <a:p>
            <a:r>
              <a:rPr lang="el-GR" dirty="0"/>
              <a:t>6</a:t>
            </a:r>
            <a:r>
              <a:rPr lang="el-GR" baseline="30000" dirty="0"/>
              <a:t>Η</a:t>
            </a:r>
            <a:r>
              <a:rPr lang="el-GR" dirty="0"/>
              <a:t> ΑΠΑΝΤΗΣΗ ΣΥΜΠΛΗΡΩΣΗΣ ΚΕΝΩΝ</a:t>
            </a:r>
          </a:p>
        </p:txBody>
      </p:sp>
    </p:spTree>
    <p:extLst>
      <p:ext uri="{BB962C8B-B14F-4D97-AF65-F5344CB8AC3E}">
        <p14:creationId xmlns:p14="http://schemas.microsoft.com/office/powerpoint/2010/main" val="179763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DD99A91-56B9-48C8-90D7-8DBA065BCC5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322370" y="2274838"/>
            <a:ext cx="7547259" cy="120032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7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ΣΩΣΤΟ Η ΛΑΘΟΣ</a:t>
            </a:r>
          </a:p>
        </p:txBody>
      </p:sp>
    </p:spTree>
    <p:extLst>
      <p:ext uri="{BB962C8B-B14F-4D97-AF65-F5344CB8AC3E}">
        <p14:creationId xmlns:p14="http://schemas.microsoft.com/office/powerpoint/2010/main" val="3232963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861049D-1E4E-41B2-89C5-1AD0BD920AB9}"/>
              </a:ext>
            </a:extLst>
          </p:cNvPr>
          <p:cNvSpPr txBox="1"/>
          <p:nvPr/>
        </p:nvSpPr>
        <p:spPr>
          <a:xfrm>
            <a:off x="680720" y="1270000"/>
            <a:ext cx="10522689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6000" b="1" dirty="0"/>
              <a:t>Ο ΒΑΣΙΛΕΙΟΣ</a:t>
            </a:r>
          </a:p>
          <a:p>
            <a:pPr algn="ctr"/>
            <a:r>
              <a:rPr lang="el-GR" sz="6000" b="1" dirty="0"/>
              <a:t> ΠΑΡΟΛΟ ΠΟΥ ΗΤΑΝ ΦΤΩΧΟΣ</a:t>
            </a:r>
          </a:p>
          <a:p>
            <a:pPr algn="ctr"/>
            <a:r>
              <a:rPr lang="el-GR" sz="6000" b="1" dirty="0"/>
              <a:t> ΕΚΑΝΕ  ΣΠΟΥΔΑΙΟ</a:t>
            </a:r>
          </a:p>
          <a:p>
            <a:pPr algn="ctr"/>
            <a:r>
              <a:rPr lang="el-GR" sz="6000" b="1" dirty="0"/>
              <a:t> ΦΙΛΑΝΘΡΩΠΙΚΟ ΕΡΓΟ.</a:t>
            </a: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2EEE1B34-0644-74D4-B449-739879437B4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80720" y="198361"/>
            <a:ext cx="8534400" cy="1507067"/>
          </a:xfrm>
        </p:spPr>
        <p:txBody>
          <a:bodyPr/>
          <a:lstStyle/>
          <a:p>
            <a:r>
              <a:rPr lang="el-GR" dirty="0"/>
              <a:t>1</a:t>
            </a:r>
            <a:r>
              <a:rPr lang="el-GR" baseline="30000" dirty="0"/>
              <a:t>Η</a:t>
            </a:r>
            <a:r>
              <a:rPr lang="el-GR" dirty="0"/>
              <a:t> ΕΡΩΤΗΣΗ Σ – Λ </a:t>
            </a:r>
          </a:p>
        </p:txBody>
      </p:sp>
    </p:spTree>
    <p:extLst>
      <p:ext uri="{BB962C8B-B14F-4D97-AF65-F5344CB8AC3E}">
        <p14:creationId xmlns:p14="http://schemas.microsoft.com/office/powerpoint/2010/main" val="38428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95CF81F-DFBF-45B8-A98B-7BC6342E06DA}"/>
              </a:ext>
            </a:extLst>
          </p:cNvPr>
          <p:cNvSpPr txBox="1"/>
          <p:nvPr/>
        </p:nvSpPr>
        <p:spPr>
          <a:xfrm>
            <a:off x="1503680" y="2459504"/>
            <a:ext cx="846276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6000" b="1" dirty="0"/>
              <a:t>ΛΑΘΟΣ.</a:t>
            </a:r>
          </a:p>
          <a:p>
            <a:pPr algn="ctr"/>
            <a:r>
              <a:rPr lang="el-GR" sz="6000" b="1" dirty="0"/>
              <a:t>ΗΤΑΝ ΠΟΛΥ ΠΛΟΥΣΙΟΣ.</a:t>
            </a: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112FE09E-DBBD-0B94-9B34-C7FBC396BF8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51555" y="579361"/>
            <a:ext cx="8534400" cy="1507067"/>
          </a:xfrm>
        </p:spPr>
        <p:txBody>
          <a:bodyPr/>
          <a:lstStyle/>
          <a:p>
            <a:r>
              <a:rPr lang="el-GR" dirty="0"/>
              <a:t>1</a:t>
            </a:r>
            <a:r>
              <a:rPr lang="el-GR" baseline="30000" dirty="0"/>
              <a:t>Η</a:t>
            </a:r>
            <a:r>
              <a:rPr lang="el-GR" dirty="0"/>
              <a:t> ΑΠΑΝΤΗΣΗ Σ-Λ </a:t>
            </a:r>
          </a:p>
        </p:txBody>
      </p:sp>
    </p:spTree>
    <p:extLst>
      <p:ext uri="{BB962C8B-B14F-4D97-AF65-F5344CB8AC3E}">
        <p14:creationId xmlns:p14="http://schemas.microsoft.com/office/powerpoint/2010/main" val="1468768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FDDEF04-0393-4B2B-A81C-6D953E877C3A}"/>
              </a:ext>
            </a:extLst>
          </p:cNvPr>
          <p:cNvSpPr txBox="1"/>
          <p:nvPr/>
        </p:nvSpPr>
        <p:spPr>
          <a:xfrm>
            <a:off x="1686560" y="1767840"/>
            <a:ext cx="8394478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6000" b="1" dirty="0"/>
              <a:t>ΦΛΟΓΕΡΑ ΚΗΡΥΓΜΑΤΑ,</a:t>
            </a:r>
          </a:p>
          <a:p>
            <a:pPr algn="ctr"/>
            <a:r>
              <a:rPr lang="el-GR" sz="6000" b="1" dirty="0"/>
              <a:t> ΣΤΟΜΑ ΧΡΥΣΟ </a:t>
            </a:r>
          </a:p>
          <a:p>
            <a:pPr algn="ctr"/>
            <a:r>
              <a:rPr lang="el-GR" sz="6000" b="1" dirty="0"/>
              <a:t> ΑΛΛΑ ΚΑΙ ΑΥΣΤΗΡΟ</a:t>
            </a:r>
          </a:p>
          <a:p>
            <a:pPr algn="ctr"/>
            <a:r>
              <a:rPr lang="el-GR" sz="6000" b="1" dirty="0"/>
              <a:t> ΗΤΑΝ Ο ΓΡΗΓΟΡΙΟΣ.</a:t>
            </a: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9DABE8F9-704C-9B83-27AE-31C278D672A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88269" y="437846"/>
            <a:ext cx="8534400" cy="1507067"/>
          </a:xfrm>
        </p:spPr>
        <p:txBody>
          <a:bodyPr/>
          <a:lstStyle/>
          <a:p>
            <a:r>
              <a:rPr lang="el-GR" dirty="0"/>
              <a:t>2</a:t>
            </a:r>
            <a:r>
              <a:rPr lang="el-GR" baseline="30000" dirty="0"/>
              <a:t>Η</a:t>
            </a:r>
            <a:r>
              <a:rPr lang="el-GR" dirty="0"/>
              <a:t> ΕΡΩΤΗΣΗ Σ-Λ </a:t>
            </a:r>
          </a:p>
        </p:txBody>
      </p:sp>
    </p:spTree>
    <p:extLst>
      <p:ext uri="{BB962C8B-B14F-4D97-AF65-F5344CB8AC3E}">
        <p14:creationId xmlns:p14="http://schemas.microsoft.com/office/powerpoint/2010/main" val="2135289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C63761-8C6F-4985-A38D-4A5A7EA430FE}"/>
              </a:ext>
            </a:extLst>
          </p:cNvPr>
          <p:cNvSpPr txBox="1"/>
          <p:nvPr/>
        </p:nvSpPr>
        <p:spPr>
          <a:xfrm>
            <a:off x="2479040" y="2225040"/>
            <a:ext cx="663630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6000" b="1" dirty="0"/>
              <a:t>ΛΑΘΟΣ.</a:t>
            </a:r>
          </a:p>
          <a:p>
            <a:pPr algn="ctr"/>
            <a:r>
              <a:rPr lang="el-GR" sz="6000" b="1" dirty="0"/>
              <a:t>Ο ΧΡΥΣΟΣΤΟΜΟΣ.</a:t>
            </a: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1B057DAE-C437-B475-F79D-1F37F2DC458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71298" y="717973"/>
            <a:ext cx="8534400" cy="1507067"/>
          </a:xfrm>
        </p:spPr>
        <p:txBody>
          <a:bodyPr/>
          <a:lstStyle/>
          <a:p>
            <a:r>
              <a:rPr lang="el-GR" dirty="0"/>
              <a:t>2</a:t>
            </a:r>
            <a:r>
              <a:rPr lang="el-GR" baseline="30000" dirty="0"/>
              <a:t>Η</a:t>
            </a:r>
            <a:r>
              <a:rPr lang="el-GR" dirty="0"/>
              <a:t> ΑΠΑΝΤΗΣΗ Σ-Λ</a:t>
            </a:r>
          </a:p>
        </p:txBody>
      </p:sp>
    </p:spTree>
    <p:extLst>
      <p:ext uri="{BB962C8B-B14F-4D97-AF65-F5344CB8AC3E}">
        <p14:creationId xmlns:p14="http://schemas.microsoft.com/office/powerpoint/2010/main" val="511444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3A659A6-C4DA-4C9F-899C-D494B76FF5E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226996" y="1074509"/>
            <a:ext cx="9595768" cy="470898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6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ΘΥΜΗΣΟΥ ΛΙΓΑ ΠΡΑΓΜΑΤΑ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6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6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ΓΙΑ ΤΗ ΖΩΗ ΤΟΥΣ.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6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6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ΚΡΕΜΑΛΑ</a:t>
            </a:r>
          </a:p>
        </p:txBody>
      </p:sp>
    </p:spTree>
    <p:extLst>
      <p:ext uri="{BB962C8B-B14F-4D97-AF65-F5344CB8AC3E}">
        <p14:creationId xmlns:p14="http://schemas.microsoft.com/office/powerpoint/2010/main" val="570352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3234B82-D647-4D0E-A22D-0FDBFEEAE0A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13115" y="2413337"/>
            <a:ext cx="11003333" cy="101566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6000" b="1" cap="none" dirty="0">
                <a:ln>
                  <a:noFill/>
                </a:ln>
                <a:solidFill>
                  <a:srgbClr val="FF0000"/>
                </a:solidFill>
                <a:latin typeface="+mn-lt"/>
                <a:ea typeface="+mn-ea"/>
                <a:cs typeface="+mn-cs"/>
              </a:rPr>
              <a:t>ΕΠΕΛΕΞΕ ΤΗ ΣΩΣΤΗ ΑΠΑΝΤΗΣΗ</a:t>
            </a:r>
            <a:endParaRPr kumimoji="0" lang="en-US" sz="6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3460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E22D24E-6EED-41C7-9E45-8C655F84C1C5}"/>
              </a:ext>
            </a:extLst>
          </p:cNvPr>
          <p:cNvSpPr txBox="1">
            <a:spLocks/>
          </p:cNvSpPr>
          <p:nvPr/>
        </p:nvSpPr>
        <p:spPr>
          <a:xfrm>
            <a:off x="1827820" y="1005840"/>
            <a:ext cx="8882496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4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ΠΟΙΟΣ ΑΠΟ ΤΟΥΣ  ΤΡΕΙΣ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4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ΔΕΝ ΗΤΑΝ ΚΑΠΠΑΔΟΚΗΣ;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4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4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Α. Ο ΜΕΓΑΣ ΒΑΣΙΛΕΙΟΣ;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4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Β. Ο ΓΡΗΓΟΡΙΟΣ  Ο ΘΕΟΛΟΓΟΣ;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4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Γ. Ο ΙΩ.ΧΡΥΣΟΣΤΟΜΟΣ;</a:t>
            </a: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469E4AF4-55E2-4B42-F1CD-3FA1D49EB38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94355" y="-84668"/>
            <a:ext cx="8534400" cy="1507067"/>
          </a:xfrm>
        </p:spPr>
        <p:txBody>
          <a:bodyPr/>
          <a:lstStyle/>
          <a:p>
            <a:r>
              <a:rPr lang="el-GR" dirty="0"/>
              <a:t>1</a:t>
            </a:r>
            <a:r>
              <a:rPr lang="el-GR" baseline="30000" dirty="0"/>
              <a:t>Η</a:t>
            </a:r>
            <a:r>
              <a:rPr lang="el-GR" dirty="0"/>
              <a:t> ΕΡΩΤΗΣΗ ΠΟΛΛΑΠΛΗΣ ΕΠΙΛΟΓΗΣ</a:t>
            </a:r>
          </a:p>
        </p:txBody>
      </p:sp>
    </p:spTree>
    <p:extLst>
      <p:ext uri="{BB962C8B-B14F-4D97-AF65-F5344CB8AC3E}">
        <p14:creationId xmlns:p14="http://schemas.microsoft.com/office/powerpoint/2010/main" val="3104955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801EA23-0F51-4C0B-8BE9-88294D2B5BF2}"/>
              </a:ext>
            </a:extLst>
          </p:cNvPr>
          <p:cNvSpPr txBox="1"/>
          <p:nvPr/>
        </p:nvSpPr>
        <p:spPr>
          <a:xfrm>
            <a:off x="2702560" y="2921168"/>
            <a:ext cx="641188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6000" dirty="0"/>
              <a:t>Ο ΧΡΥΣΟΣΤΟΜΟΣ</a:t>
            </a: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D634770B-6C43-D572-D114-9932126B012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92326" y="579360"/>
            <a:ext cx="8534400" cy="1507067"/>
          </a:xfrm>
        </p:spPr>
        <p:txBody>
          <a:bodyPr/>
          <a:lstStyle/>
          <a:p>
            <a:r>
              <a:rPr lang="el-GR" dirty="0"/>
              <a:t>1</a:t>
            </a:r>
            <a:r>
              <a:rPr lang="el-GR" baseline="30000" dirty="0"/>
              <a:t>Η</a:t>
            </a:r>
            <a:r>
              <a:rPr lang="el-GR" dirty="0"/>
              <a:t> ΑΠΑΝΤΗΣΗ ΠΟΛΛΑΠΛΗΣ ΕΠΙΛΟΓΗΣ</a:t>
            </a:r>
          </a:p>
        </p:txBody>
      </p:sp>
    </p:spTree>
    <p:extLst>
      <p:ext uri="{BB962C8B-B14F-4D97-AF65-F5344CB8AC3E}">
        <p14:creationId xmlns:p14="http://schemas.microsoft.com/office/powerpoint/2010/main" val="688037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49BE2D3-5D1F-4241-9911-8E196832D885}"/>
              </a:ext>
            </a:extLst>
          </p:cNvPr>
          <p:cNvSpPr txBox="1"/>
          <p:nvPr/>
        </p:nvSpPr>
        <p:spPr>
          <a:xfrm>
            <a:off x="601619" y="729343"/>
            <a:ext cx="1147063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/>
              <a:t>ΠΟΙΟΣ ΔΕΝ ΗΤΑΝ ΑΡΧΙΕΠΙΣΚΟΠΟΣ</a:t>
            </a:r>
          </a:p>
          <a:p>
            <a:r>
              <a:rPr lang="el-GR" sz="5400" b="1" dirty="0"/>
              <a:t>ΚΩΝΣΤΑΝΤΙΝΟΥΠΟΛΕΩΣ;</a:t>
            </a:r>
          </a:p>
          <a:p>
            <a:endParaRPr lang="el-GR" sz="5400" b="1" dirty="0"/>
          </a:p>
          <a:p>
            <a:r>
              <a:rPr lang="el-GR" sz="5400" b="1" dirty="0"/>
              <a:t>Α. Ο ΜΕΓΑΣ ΒΑΣΙΛΕΙΟΣ;</a:t>
            </a:r>
          </a:p>
          <a:p>
            <a:r>
              <a:rPr lang="el-GR" sz="5400" b="1" dirty="0"/>
              <a:t>Β. Ο ΓΡΗΓΟΡΙΟΣ  Ο ΘΕΟΛΟΓΟΣ;</a:t>
            </a:r>
          </a:p>
          <a:p>
            <a:r>
              <a:rPr lang="el-GR" sz="5400" b="1" dirty="0"/>
              <a:t>Γ. Ο ΙΩ.ΧΡΥΣΟΣΤΟΜΟΣ;</a:t>
            </a: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D8691602-A571-145C-CC86-39FBF8D2539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-160868"/>
            <a:ext cx="8534400" cy="1507067"/>
          </a:xfrm>
        </p:spPr>
        <p:txBody>
          <a:bodyPr/>
          <a:lstStyle/>
          <a:p>
            <a:r>
              <a:rPr lang="el-GR" dirty="0"/>
              <a:t>2</a:t>
            </a:r>
            <a:r>
              <a:rPr lang="el-GR" baseline="30000" dirty="0"/>
              <a:t>Η</a:t>
            </a:r>
            <a:r>
              <a:rPr lang="el-GR" dirty="0"/>
              <a:t> ΕΡΩΤΗΣΗ ΠΟΛΛΠΛΗΣ ΕΠΙΛΟΓΗΣ</a:t>
            </a:r>
          </a:p>
        </p:txBody>
      </p:sp>
    </p:spTree>
    <p:extLst>
      <p:ext uri="{BB962C8B-B14F-4D97-AF65-F5344CB8AC3E}">
        <p14:creationId xmlns:p14="http://schemas.microsoft.com/office/powerpoint/2010/main" val="2490906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8491262-6417-48EF-9742-E21AE8C70ED2}"/>
              </a:ext>
            </a:extLst>
          </p:cNvPr>
          <p:cNvSpPr txBox="1"/>
          <p:nvPr/>
        </p:nvSpPr>
        <p:spPr>
          <a:xfrm>
            <a:off x="3190240" y="2921168"/>
            <a:ext cx="472263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6000" b="1" dirty="0"/>
              <a:t>Ο ΒΑΣΙΛΕΙΟΣ</a:t>
            </a: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DD168AE8-5AA8-D7C6-B40E-079D4F22749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66497" y="328989"/>
            <a:ext cx="8534400" cy="1507067"/>
          </a:xfrm>
        </p:spPr>
        <p:txBody>
          <a:bodyPr/>
          <a:lstStyle/>
          <a:p>
            <a:r>
              <a:rPr lang="el-GR" dirty="0"/>
              <a:t>2</a:t>
            </a:r>
            <a:r>
              <a:rPr lang="el-GR" baseline="30000" dirty="0"/>
              <a:t>Η</a:t>
            </a:r>
            <a:r>
              <a:rPr lang="el-GR" dirty="0"/>
              <a:t> ΑΠΑΝΤΗΣΗ ΠΟΛΛΑΠΛΗΣ ΕΠΙΛΟΓΗΣ</a:t>
            </a:r>
          </a:p>
        </p:txBody>
      </p:sp>
    </p:spTree>
    <p:extLst>
      <p:ext uri="{BB962C8B-B14F-4D97-AF65-F5344CB8AC3E}">
        <p14:creationId xmlns:p14="http://schemas.microsoft.com/office/powerpoint/2010/main" val="735653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6C74385-9167-4CA0-99A4-15E71C8F5BF5}"/>
              </a:ext>
            </a:extLst>
          </p:cNvPr>
          <p:cNvSpPr txBox="1"/>
          <p:nvPr/>
        </p:nvSpPr>
        <p:spPr>
          <a:xfrm>
            <a:off x="802307" y="853440"/>
            <a:ext cx="10729989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6000" dirty="0"/>
              <a:t>ΠΟΙΟΣ ΠΕΘΑΝΕ ΣΤΗΝ ΕΞΟΡΙΑ;</a:t>
            </a:r>
          </a:p>
          <a:p>
            <a:endParaRPr lang="el-GR" sz="6000" dirty="0"/>
          </a:p>
          <a:p>
            <a:r>
              <a:rPr lang="el-GR" sz="6000" dirty="0"/>
              <a:t>Α. Ο ΜΕΓΑΣ ΒΑΣΙΛΕΙΟΣ;</a:t>
            </a:r>
          </a:p>
          <a:p>
            <a:r>
              <a:rPr lang="el-GR" sz="6000" dirty="0"/>
              <a:t>Β. Ο ΓΡΗΓΟΡΙΟΣ  Ο ΘΕΟΛΟΓΟΣ;</a:t>
            </a:r>
          </a:p>
          <a:p>
            <a:r>
              <a:rPr lang="el-GR" sz="6000" dirty="0"/>
              <a:t>Γ. Ο ΙΩ.ΧΡΥΣΟΣΤΟΜΟΣ;</a:t>
            </a: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90F76748-AAA8-A34D-5414-B764D978F8A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14098" y="0"/>
            <a:ext cx="8534400" cy="1507067"/>
          </a:xfrm>
        </p:spPr>
        <p:txBody>
          <a:bodyPr/>
          <a:lstStyle/>
          <a:p>
            <a:r>
              <a:rPr lang="el-GR" dirty="0"/>
              <a:t>3</a:t>
            </a:r>
            <a:r>
              <a:rPr lang="el-GR" baseline="30000" dirty="0"/>
              <a:t>Η</a:t>
            </a:r>
            <a:r>
              <a:rPr lang="el-GR" dirty="0"/>
              <a:t> ΕΡΩΤΗΣΗ ΠΟΛΛΑΠΛΗΣ ΕΠΙΛΟΓΗΣ</a:t>
            </a:r>
          </a:p>
        </p:txBody>
      </p:sp>
    </p:spTree>
    <p:extLst>
      <p:ext uri="{BB962C8B-B14F-4D97-AF65-F5344CB8AC3E}">
        <p14:creationId xmlns:p14="http://schemas.microsoft.com/office/powerpoint/2010/main" val="4002512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D78EEAF-4772-4922-9D4D-3F19C5BD76B3}"/>
              </a:ext>
            </a:extLst>
          </p:cNvPr>
          <p:cNvSpPr txBox="1"/>
          <p:nvPr/>
        </p:nvSpPr>
        <p:spPr>
          <a:xfrm>
            <a:off x="2478307" y="2921168"/>
            <a:ext cx="663630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6000" b="1" dirty="0"/>
              <a:t>Ο ΧΡΥΣΟΣΤΟΜΟΣ</a:t>
            </a: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EC7F1F7D-64F4-5C5C-826D-66FFDDE2D27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57641" y="394304"/>
            <a:ext cx="8534400" cy="1507067"/>
          </a:xfrm>
        </p:spPr>
        <p:txBody>
          <a:bodyPr/>
          <a:lstStyle/>
          <a:p>
            <a:r>
              <a:rPr lang="el-GR" dirty="0"/>
              <a:t>3</a:t>
            </a:r>
            <a:r>
              <a:rPr lang="el-GR" baseline="30000" dirty="0"/>
              <a:t>Η</a:t>
            </a:r>
            <a:r>
              <a:rPr lang="el-GR" dirty="0"/>
              <a:t> ΑΠΑΝΤΗΣΗ ΠΟΛΛΑΠΛΗΣ ΕΠΙΛΟΓΗΣ</a:t>
            </a:r>
          </a:p>
        </p:txBody>
      </p:sp>
    </p:spTree>
    <p:extLst>
      <p:ext uri="{BB962C8B-B14F-4D97-AF65-F5344CB8AC3E}">
        <p14:creationId xmlns:p14="http://schemas.microsoft.com/office/powerpoint/2010/main" val="4171652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F7E4A3E-40CE-49A4-AE3A-37674EF90725}"/>
              </a:ext>
            </a:extLst>
          </p:cNvPr>
          <p:cNvSpPr txBox="1"/>
          <p:nvPr/>
        </p:nvSpPr>
        <p:spPr>
          <a:xfrm>
            <a:off x="1484320" y="1997839"/>
            <a:ext cx="9382056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6000" b="1" dirty="0"/>
              <a:t>Ο Μ.ΒΑΣΙΛΕΙΟΣ ΕΖΗΣΕ</a:t>
            </a:r>
          </a:p>
          <a:p>
            <a:endParaRPr lang="el-GR" sz="6000" b="1" dirty="0"/>
          </a:p>
          <a:p>
            <a:r>
              <a:rPr lang="el-GR" sz="6000" b="1" dirty="0"/>
              <a:t> ΣΤΗΝ  Κ__ __Σ__ __ __ __Α</a:t>
            </a:r>
            <a:r>
              <a:rPr lang="el-GR" sz="6000" b="1" dirty="0">
                <a:solidFill>
                  <a:srgbClr val="FF0000"/>
                </a:solidFill>
              </a:rPr>
              <a:t> </a:t>
            </a:r>
            <a:endParaRPr lang="el-GR" sz="6000" b="1" dirty="0"/>
          </a:p>
        </p:txBody>
      </p:sp>
      <p:sp>
        <p:nvSpPr>
          <p:cNvPr id="4" name="Τίτλος 3">
            <a:extLst>
              <a:ext uri="{FF2B5EF4-FFF2-40B4-BE49-F238E27FC236}">
                <a16:creationId xmlns:a16="http://schemas.microsoft.com/office/drawing/2014/main" id="{FA2CABC4-FE20-9152-7BF3-FDD9F3250B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206727" y="490772"/>
            <a:ext cx="8534400" cy="1507067"/>
          </a:xfrm>
        </p:spPr>
        <p:txBody>
          <a:bodyPr/>
          <a:lstStyle/>
          <a:p>
            <a:r>
              <a:rPr lang="el-GR" dirty="0"/>
              <a:t>1</a:t>
            </a:r>
            <a:r>
              <a:rPr lang="el-GR" baseline="30000" dirty="0"/>
              <a:t>Η</a:t>
            </a:r>
            <a:r>
              <a:rPr lang="el-GR" dirty="0"/>
              <a:t> ΣΥΜΠΛΗΡΩΣΗ ΚΕΝΩΝ</a:t>
            </a:r>
          </a:p>
        </p:txBody>
      </p:sp>
    </p:spTree>
    <p:extLst>
      <p:ext uri="{BB962C8B-B14F-4D97-AF65-F5344CB8AC3E}">
        <p14:creationId xmlns:p14="http://schemas.microsoft.com/office/powerpoint/2010/main" val="24429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F76B95C-76D9-4E54-AC56-5745E61ED841}"/>
              </a:ext>
            </a:extLst>
          </p:cNvPr>
          <p:cNvSpPr txBox="1"/>
          <p:nvPr/>
        </p:nvSpPr>
        <p:spPr>
          <a:xfrm>
            <a:off x="1297577" y="2921168"/>
            <a:ext cx="938962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6000" b="1" dirty="0"/>
              <a:t>ΚΑΙΣΑΡΕΙΑ ΚΑΠΠΑΔΟΚΙΑΣ</a:t>
            </a: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318AD938-EAFC-7199-A953-23AC2BB744F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16869" y="622903"/>
            <a:ext cx="8534400" cy="1507067"/>
          </a:xfrm>
        </p:spPr>
        <p:txBody>
          <a:bodyPr/>
          <a:lstStyle/>
          <a:p>
            <a:r>
              <a:rPr lang="el-GR" dirty="0"/>
              <a:t>1</a:t>
            </a:r>
            <a:r>
              <a:rPr lang="el-GR" baseline="30000" dirty="0"/>
              <a:t>Η</a:t>
            </a:r>
            <a:r>
              <a:rPr lang="el-GR" dirty="0"/>
              <a:t> ΑΠΑΝΤΗΣΗ ΣΥΜΠΛΗΡΩΣΗΣ ΚΕΝΩΝ</a:t>
            </a:r>
          </a:p>
        </p:txBody>
      </p:sp>
    </p:spTree>
    <p:extLst>
      <p:ext uri="{BB962C8B-B14F-4D97-AF65-F5344CB8AC3E}">
        <p14:creationId xmlns:p14="http://schemas.microsoft.com/office/powerpoint/2010/main" val="1940840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A4903FC-562B-4A38-839E-4FD39D29BC90}"/>
              </a:ext>
            </a:extLst>
          </p:cNvPr>
          <p:cNvSpPr txBox="1"/>
          <p:nvPr/>
        </p:nvSpPr>
        <p:spPr>
          <a:xfrm>
            <a:off x="-29888" y="1336675"/>
            <a:ext cx="1225177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6000" b="1" dirty="0"/>
              <a:t>ΕΦΤΙΑΞΕ ΜΙΑ ΠΟΛΗ</a:t>
            </a:r>
          </a:p>
          <a:p>
            <a:pPr algn="ctr"/>
            <a:r>
              <a:rPr lang="el-GR" sz="6000" b="1" dirty="0"/>
              <a:t>ΓΙΑ ΤΟΥΣ ΠΑΣΧΟΝΤΕΣ </a:t>
            </a:r>
          </a:p>
          <a:p>
            <a:pPr algn="ctr"/>
            <a:r>
              <a:rPr lang="el-GR" sz="6000" b="1" dirty="0"/>
              <a:t>ΠΟΥ ΤΟΣΟ ΑΓΑΠΟΥΣΕ  </a:t>
            </a:r>
          </a:p>
          <a:p>
            <a:pPr algn="ctr"/>
            <a:r>
              <a:rPr lang="el-GR" sz="6000" b="1" dirty="0"/>
              <a:t>ΤΗΝ   __ __ Σ __ __ __ __ __ Δ __.</a:t>
            </a: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3CDAB1A7-A231-571A-9565-6B0432019F7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49526" y="285446"/>
            <a:ext cx="8534400" cy="1507067"/>
          </a:xfrm>
        </p:spPr>
        <p:txBody>
          <a:bodyPr/>
          <a:lstStyle/>
          <a:p>
            <a:r>
              <a:rPr lang="el-GR" dirty="0"/>
              <a:t>2</a:t>
            </a:r>
            <a:r>
              <a:rPr lang="el-GR" baseline="30000" dirty="0"/>
              <a:t>Η</a:t>
            </a:r>
            <a:r>
              <a:rPr lang="el-GR" dirty="0"/>
              <a:t> ΣΥΜΠΛΗΡΩΣΗ ΚΕΝΩΝ</a:t>
            </a:r>
          </a:p>
        </p:txBody>
      </p:sp>
    </p:spTree>
    <p:extLst>
      <p:ext uri="{BB962C8B-B14F-4D97-AF65-F5344CB8AC3E}">
        <p14:creationId xmlns:p14="http://schemas.microsoft.com/office/powerpoint/2010/main" val="1793774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313073C-79FD-487D-8E2F-436AF572EFD3}"/>
              </a:ext>
            </a:extLst>
          </p:cNvPr>
          <p:cNvSpPr txBox="1"/>
          <p:nvPr/>
        </p:nvSpPr>
        <p:spPr>
          <a:xfrm flipH="1">
            <a:off x="3560443" y="2819400"/>
            <a:ext cx="49896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6000" b="1" dirty="0"/>
              <a:t>ΒΑΣΙΛΕΙΑΔΑ</a:t>
            </a: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B8FE74B0-124F-7D26-6953-11EA036AF5D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75355" y="524932"/>
            <a:ext cx="8534400" cy="1507067"/>
          </a:xfrm>
        </p:spPr>
        <p:txBody>
          <a:bodyPr/>
          <a:lstStyle/>
          <a:p>
            <a:r>
              <a:rPr lang="el-GR" dirty="0"/>
              <a:t>2</a:t>
            </a:r>
            <a:r>
              <a:rPr lang="el-GR" baseline="30000" dirty="0"/>
              <a:t>Η</a:t>
            </a:r>
            <a:r>
              <a:rPr lang="el-GR" dirty="0"/>
              <a:t> ΑΠΑΝΤΗΣΗ ΣΥΜΠΛΗΡΩΣΗΣ ΚΕΝΩΝ</a:t>
            </a:r>
          </a:p>
        </p:txBody>
      </p:sp>
    </p:spTree>
    <p:extLst>
      <p:ext uri="{BB962C8B-B14F-4D97-AF65-F5344CB8AC3E}">
        <p14:creationId xmlns:p14="http://schemas.microsoft.com/office/powerpoint/2010/main" val="3296233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77F9D8F-EFCF-46E4-92B2-B20DF1941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4990" y="2271859"/>
            <a:ext cx="8993171" cy="2175435"/>
          </a:xfrm>
        </p:spPr>
        <p:txBody>
          <a:bodyPr>
            <a:noAutofit/>
          </a:bodyPr>
          <a:lstStyle/>
          <a:p>
            <a:r>
              <a:rPr lang="el-GR" sz="4800" b="1" dirty="0"/>
              <a:t>ΟΝΟΜΑΣΤΗΚΕ </a:t>
            </a:r>
            <a:br>
              <a:rPr lang="el-GR" sz="4800" b="1" dirty="0"/>
            </a:br>
            <a:br>
              <a:rPr lang="el-GR" sz="4800" b="1" dirty="0"/>
            </a:br>
            <a:r>
              <a:rPr lang="el-GR" sz="4800" b="1" dirty="0"/>
              <a:t>__ __ Γ __ __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EE36ED2-DD35-ECEF-CEF3-0F79768C5093}"/>
              </a:ext>
            </a:extLst>
          </p:cNvPr>
          <p:cNvSpPr txBox="1"/>
          <p:nvPr/>
        </p:nvSpPr>
        <p:spPr>
          <a:xfrm>
            <a:off x="1219200" y="544286"/>
            <a:ext cx="624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600" dirty="0"/>
              <a:t>3</a:t>
            </a:r>
            <a:r>
              <a:rPr lang="el-GR" sz="3600" baseline="30000" dirty="0"/>
              <a:t>Η</a:t>
            </a:r>
            <a:r>
              <a:rPr lang="el-GR" sz="3600" dirty="0"/>
              <a:t> ΣΥΜΠΛΗΡΩΣΗ ΚΕΝΩΝ</a:t>
            </a:r>
          </a:p>
        </p:txBody>
      </p:sp>
    </p:spTree>
    <p:extLst>
      <p:ext uri="{BB962C8B-B14F-4D97-AF65-F5344CB8AC3E}">
        <p14:creationId xmlns:p14="http://schemas.microsoft.com/office/powerpoint/2010/main" val="1478496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74B9C2-0901-4DCC-A48F-51D6CED83608}"/>
              </a:ext>
            </a:extLst>
          </p:cNvPr>
          <p:cNvSpPr txBox="1"/>
          <p:nvPr/>
        </p:nvSpPr>
        <p:spPr>
          <a:xfrm flipH="1">
            <a:off x="4424679" y="2921168"/>
            <a:ext cx="26771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6000" b="1" dirty="0"/>
              <a:t>ΜΕΓΑΣ</a:t>
            </a: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8D1D7C8A-478A-4D80-F70D-80FCA391BFD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6612" y="492275"/>
            <a:ext cx="8534400" cy="1507067"/>
          </a:xfrm>
        </p:spPr>
        <p:txBody>
          <a:bodyPr/>
          <a:lstStyle/>
          <a:p>
            <a:r>
              <a:rPr lang="el-GR" dirty="0"/>
              <a:t>3</a:t>
            </a:r>
            <a:r>
              <a:rPr lang="el-GR" baseline="30000" dirty="0"/>
              <a:t>Η</a:t>
            </a:r>
            <a:r>
              <a:rPr lang="el-GR" dirty="0"/>
              <a:t> ΑΠΑΝΤΗΣΗ ΣΥΜΠΛΗΡΩΣΗΣ ΚΕΝΩΝ</a:t>
            </a:r>
          </a:p>
        </p:txBody>
      </p:sp>
    </p:spTree>
    <p:extLst>
      <p:ext uri="{BB962C8B-B14F-4D97-AF65-F5344CB8AC3E}">
        <p14:creationId xmlns:p14="http://schemas.microsoft.com/office/powerpoint/2010/main" val="3492589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C6F0358-FF54-4308-826D-40533DEEB18D}"/>
              </a:ext>
            </a:extLst>
          </p:cNvPr>
          <p:cNvSpPr txBox="1"/>
          <p:nvPr/>
        </p:nvSpPr>
        <p:spPr>
          <a:xfrm>
            <a:off x="121920" y="1997839"/>
            <a:ext cx="1217168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6000" dirty="0"/>
              <a:t>Ο ΑΓΙΟΣ ΓΡΗΓΟΡΙΟΣ </a:t>
            </a:r>
          </a:p>
          <a:p>
            <a:pPr algn="ctr"/>
            <a:r>
              <a:rPr lang="el-GR" sz="6000" dirty="0"/>
              <a:t>ΟΝΟΜΑΣΤΗΚΕ ΟΠΩΣ ΛΙΓΟΙ</a:t>
            </a:r>
          </a:p>
          <a:p>
            <a:pPr algn="ctr"/>
            <a:r>
              <a:rPr lang="el-GR" sz="6000" dirty="0"/>
              <a:t>  __ __ __ Λ __ __ __ Σ.</a:t>
            </a: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F68C372E-13E7-6E3E-BAD5-6AAEE5FCE13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10040" y="490772"/>
            <a:ext cx="8534400" cy="1507067"/>
          </a:xfrm>
        </p:spPr>
        <p:txBody>
          <a:bodyPr/>
          <a:lstStyle/>
          <a:p>
            <a:r>
              <a:rPr lang="el-GR" dirty="0"/>
              <a:t>4</a:t>
            </a:r>
            <a:r>
              <a:rPr lang="el-GR" baseline="30000" dirty="0"/>
              <a:t>Η</a:t>
            </a:r>
            <a:r>
              <a:rPr lang="el-GR" dirty="0"/>
              <a:t> ΣΥΜΠΛΗΡΩΣΗ ΚΕΝΩΝ</a:t>
            </a:r>
          </a:p>
        </p:txBody>
      </p:sp>
    </p:spTree>
    <p:extLst>
      <p:ext uri="{BB962C8B-B14F-4D97-AF65-F5344CB8AC3E}">
        <p14:creationId xmlns:p14="http://schemas.microsoft.com/office/powerpoint/2010/main" val="3254674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Κομμάτι">
  <a:themeElements>
    <a:clrScheme name="Κομμάτι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Κομμάτι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Κομμάτ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86</TotalTime>
  <Words>329</Words>
  <Application>Microsoft Office PowerPoint</Application>
  <PresentationFormat>Ευρεία οθόνη</PresentationFormat>
  <Paragraphs>83</Paragraphs>
  <Slides>26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26</vt:i4>
      </vt:variant>
    </vt:vector>
  </HeadingPairs>
  <TitlesOfParts>
    <vt:vector size="30" baseType="lpstr">
      <vt:lpstr>Calibri</vt:lpstr>
      <vt:lpstr>Century Gothic</vt:lpstr>
      <vt:lpstr>Wingdings 3</vt:lpstr>
      <vt:lpstr>Κομμάτι</vt:lpstr>
      <vt:lpstr>  ΟΙ ΤΡΕΙΣ ΙΕΡΑΡΧΕΣ- ΜΑΘΑΙΝΟΥΜΕ ΠΑΙΖΟΝΤΑΣ ΚΟΥΙΖ</vt:lpstr>
      <vt:lpstr>ΘΥΜΗΣΟΥ ΛΙΓΑ ΠΡΑΓΜΑΤΑ   ΓΙΑ ΤΗ ΖΩΗ ΤΟΥΣ.  ΚΡΕΜΑΛΑ</vt:lpstr>
      <vt:lpstr>1Η ΣΥΜΠΛΗΡΩΣΗ ΚΕΝΩΝ</vt:lpstr>
      <vt:lpstr>1Η ΑΠΑΝΤΗΣΗ ΣΥΜΠΛΗΡΩΣΗΣ ΚΕΝΩΝ</vt:lpstr>
      <vt:lpstr>2Η ΣΥΜΠΛΗΡΩΣΗ ΚΕΝΩΝ</vt:lpstr>
      <vt:lpstr>2Η ΑΠΑΝΤΗΣΗ ΣΥΜΠΛΗΡΩΣΗΣ ΚΕΝΩΝ</vt:lpstr>
      <vt:lpstr>ΟΝΟΜΑΣΤΗΚΕ   __ __ Γ __ __</vt:lpstr>
      <vt:lpstr>3Η ΑΠΑΝΤΗΣΗ ΣΥΜΠΛΗΡΩΣΗΣ ΚΕΝΩΝ</vt:lpstr>
      <vt:lpstr>4Η ΣΥΜΠΛΗΡΩΣΗ ΚΕΝΩΝ</vt:lpstr>
      <vt:lpstr>4Η ΑΠΑΝΤΗΣΗ ΣΥΜΠΛΗΡΩΣΗΣ ΚΕΝΩΝ</vt:lpstr>
      <vt:lpstr>5Η ΣΥΜΠΛΗΡΩΣΗ ΚΕΝΩΝ</vt:lpstr>
      <vt:lpstr>ΕΞΟΡΙΑ</vt:lpstr>
      <vt:lpstr>6Η ΣΥΜΠΛΗΡΩΣΗ ΚΕΝΩΝ</vt:lpstr>
      <vt:lpstr>6Η ΑΠΑΝΤΗΣΗ ΣΥΜΠΛΗΡΩΣΗΣ ΚΕΝΩΝ</vt:lpstr>
      <vt:lpstr>ΣΩΣΤΟ Η ΛΑΘΟΣ</vt:lpstr>
      <vt:lpstr>1Η ΕΡΩΤΗΣΗ Σ – Λ </vt:lpstr>
      <vt:lpstr>1Η ΑΠΑΝΤΗΣΗ Σ-Λ </vt:lpstr>
      <vt:lpstr>2Η ΕΡΩΤΗΣΗ Σ-Λ </vt:lpstr>
      <vt:lpstr>2Η ΑΠΑΝΤΗΣΗ Σ-Λ</vt:lpstr>
      <vt:lpstr>ΕΠΕΛΕΞΕ ΤΗ ΣΩΣΤΗ ΑΠΑΝΤΗΣΗ</vt:lpstr>
      <vt:lpstr>1Η ΕΡΩΤΗΣΗ ΠΟΛΛΑΠΛΗΣ ΕΠΙΛΟΓΗΣ</vt:lpstr>
      <vt:lpstr>1Η ΑΠΑΝΤΗΣΗ ΠΟΛΛΑΠΛΗΣ ΕΠΙΛΟΓΗΣ</vt:lpstr>
      <vt:lpstr>2Η ΕΡΩΤΗΣΗ ΠΟΛΛΠΛΗΣ ΕΠΙΛΟΓΗΣ</vt:lpstr>
      <vt:lpstr>2Η ΑΠΑΝΤΗΣΗ ΠΟΛΛΑΠΛΗΣ ΕΠΙΛΟΓΗΣ</vt:lpstr>
      <vt:lpstr>3Η ΕΡΩΤΗΣΗ ΠΟΛΛΑΠΛΗΣ ΕΠΙΛΟΓΗΣ</vt:lpstr>
      <vt:lpstr>3Η ΑΠΑΝΤΗΣΗ ΠΟΛΛΑΠΛΗΣ ΕΠΙΛΟΓΗΣ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ΓΙΟΡΤΗ  ΤΩΝ  ΤΡΙΩΝ ΙΕΡΑΡΧΩΝ   2021</dc:title>
  <dc:creator>Θανάσης Ζώτος</dc:creator>
  <cp:lastModifiedBy>Στυλιανή Τσικούρη</cp:lastModifiedBy>
  <cp:revision>20</cp:revision>
  <cp:lastPrinted>2020-11-28T17:08:30Z</cp:lastPrinted>
  <dcterms:created xsi:type="dcterms:W3CDTF">2020-11-28T16:21:28Z</dcterms:created>
  <dcterms:modified xsi:type="dcterms:W3CDTF">2025-12-16T08:10:09Z</dcterms:modified>
</cp:coreProperties>
</file>