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1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4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13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0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Ποια Υλικά Ανακυκλώνονται;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Μαθαίνω να ξεχωρίζω τα υλικά σωστά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Ανακυκλώσιμα Υλικά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Πολλά υλικά μπορούν να ανακυκλωθούν.</a:t>
            </a:r>
          </a:p>
          <a:p>
            <a:pPr lvl="1"/>
            <a:r>
              <a:t>Τα πιο συνηθισμένα είναι:</a:t>
            </a:r>
          </a:p>
          <a:p>
            <a:pPr lvl="1"/>
            <a:r>
              <a:t>Χαρτί, Πλαστικό, Γυαλί και Μέταλλο.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9AC3153-54B2-16A0-4D6B-9D40629F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57" y="3158152"/>
            <a:ext cx="4858685" cy="34392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Χαρτί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Ανακυκλώνουμε χαρτί και χαρτόνι.</a:t>
            </a:r>
          </a:p>
          <a:p>
            <a:pPr lvl="1"/>
            <a:r>
              <a:t>Παράδειγμα: εφημερίδες, τετράδια, κουτιά.</a:t>
            </a:r>
          </a:p>
          <a:p>
            <a:pPr lvl="1"/>
            <a:r>
              <a:t>Το χαρτί μπαίνει στον μπλε κάδο.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F078E21-9F94-21B7-82E0-930A027A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14" y="3713828"/>
            <a:ext cx="6858563" cy="21658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Πλαστικό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Ανακυκλώνουμε πλαστικά μπουκάλια και συσκευασίες.</a:t>
            </a:r>
          </a:p>
          <a:p>
            <a:pPr lvl="1"/>
            <a:r>
              <a:t>Πρέπει να είναι άδεια.</a:t>
            </a:r>
          </a:p>
          <a:p>
            <a:pPr lvl="1"/>
            <a:r>
              <a:t>Το πλαστικό μπαίνει στον μπλε κάδο.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CE7C4A8-0E09-587E-B70D-E1AAA3B2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11" y="3507756"/>
            <a:ext cx="2752879" cy="2740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Γυαλί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Ανακυκλώνουμε γυάλινα μπουκάλια και βάζα.</a:t>
            </a:r>
          </a:p>
          <a:p>
            <a:pPr lvl="1"/>
            <a:r>
              <a:t>Προσέχουμε να μην σπάνε.</a:t>
            </a:r>
          </a:p>
          <a:p>
            <a:pPr lvl="1"/>
            <a:r>
              <a:t>Το γυαλί μπαίνει στον πράσινο κάδο.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86044A-7266-C848-9111-7A94DEE7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20" y="3162891"/>
            <a:ext cx="4517528" cy="33835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Μέταλλο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Ανακυκλώνουμε κουτάκια από αλουμίνιο.</a:t>
            </a:r>
          </a:p>
          <a:p>
            <a:pPr lvl="1"/>
            <a:r>
              <a:t>Παράδειγμα: κουτάκια αναψυκτικών.</a:t>
            </a:r>
          </a:p>
          <a:p>
            <a:pPr lvl="1"/>
            <a:r>
              <a:t>Το μέταλλο μπαίνει στον μπλε κάδο.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B23F30-F91C-D4FD-83F3-245CD945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97" y="3548830"/>
            <a:ext cx="5476605" cy="21297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Θυμάμαι πάντα!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Δεν ανακυκλώνουμε σκουπίδια με φαγητό.</a:t>
            </a:r>
          </a:p>
          <a:p>
            <a:pPr lvl="1"/>
            <a:r>
              <a:t>Ρίχνουμε τα υλικά στον σωστό κάδο.</a:t>
            </a:r>
          </a:p>
          <a:p>
            <a:pPr lvl="1"/>
            <a:r>
              <a:t>Έτσι βοηθάμε το περιβάλλον!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F6C5B2-9A4B-7E8C-7F5C-DE3D6D0F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63" y="3558540"/>
            <a:ext cx="5133975" cy="262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5</TotalTime>
  <Words>129</Words>
  <Application>Microsoft Office PowerPoint</Application>
  <PresentationFormat>Προβολή στην οθόνη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9" baseType="lpstr">
      <vt:lpstr>Corbel</vt:lpstr>
      <vt:lpstr>Βάση</vt:lpstr>
      <vt:lpstr>Ποια Υλικά Ανακυκλώνονται;</vt:lpstr>
      <vt:lpstr>Ανακυκλώσιμα Υλικά</vt:lpstr>
      <vt:lpstr>Χαρτί</vt:lpstr>
      <vt:lpstr>Πλαστικό</vt:lpstr>
      <vt:lpstr>Γυαλί</vt:lpstr>
      <vt:lpstr>Μέταλλο</vt:lpstr>
      <vt:lpstr>Θυμάμαι πάντα!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SIMOPOULOU-BOMPOTA ELENI-RAFAILIA</cp:lastModifiedBy>
  <cp:revision>2</cp:revision>
  <dcterms:created xsi:type="dcterms:W3CDTF">2013-01-27T09:14:16Z</dcterms:created>
  <dcterms:modified xsi:type="dcterms:W3CDTF">2025-12-12T14:47:39Z</dcterms:modified>
  <cp:category/>
</cp:coreProperties>
</file>