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72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334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1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14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133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306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31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60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44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958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253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1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87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Τι είναι η Ανακύκλωση;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Μαθαίνω πώς φροντίζω το περιβάλλον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είναι η Ανακύκλωση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Η ανακύκλωση είναι η διαδικασία με την οποία ξαναχρησιμοποιούμε υλικά.</a:t>
            </a:r>
          </a:p>
          <a:p>
            <a:pPr lvl="1"/>
            <a:r>
              <a:t>Αντί να τα πετάμε, τα μετατρέπουμε σε νέα προϊόντα.</a:t>
            </a:r>
          </a:p>
          <a:p>
            <a:pPr lvl="1"/>
            <a:r>
              <a:t>Έτσι βοηθάμε το περιβάλλον και τη φύση.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D2FBCEFD-42EB-5BA1-F127-95130F98BB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873" y="3429000"/>
            <a:ext cx="7100253" cy="310843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Γιατί είναι σημαντική η Ανακύκλωση;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Μειώνει τα σκουπίδια.</a:t>
            </a:r>
          </a:p>
          <a:p>
            <a:pPr lvl="1"/>
            <a:r>
              <a:t>Προστατεύει τη φύση και τα ζώα.</a:t>
            </a:r>
          </a:p>
          <a:p>
            <a:pPr lvl="1"/>
            <a:r>
              <a:t>Εξοικονομεί ενέργεια και πρώτες ύλες.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B4BA15C1-4BAA-7F6F-AD46-28404CF806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147" y="3635630"/>
            <a:ext cx="2143125" cy="21431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θα γινόταν χωρίς Ανακύκλωση;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Θα είχαμε περισσότερα σκουπίδια.</a:t>
            </a:r>
          </a:p>
          <a:p>
            <a:pPr lvl="1"/>
            <a:r>
              <a:t>Θα μολυνόταν το περιβάλλον.</a:t>
            </a:r>
          </a:p>
          <a:p>
            <a:pPr lvl="1"/>
            <a:r>
              <a:t>Θα καταστρέφονταν δάση και θάλασσες.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0BAA9C01-6BDA-117F-34C2-C3D3F425D5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3277" y="3367548"/>
            <a:ext cx="4637446" cy="301934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Πώς βοηθάω κι εγώ;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Ρίχνω τα σκουπίδια στους σωστούς κάδους.</a:t>
            </a:r>
          </a:p>
          <a:p>
            <a:pPr lvl="1"/>
            <a:r>
              <a:t>Δεν πετάω σκουπίδια στη φύση.</a:t>
            </a:r>
          </a:p>
          <a:p>
            <a:pPr lvl="1"/>
            <a:r>
              <a:t>Μαθαίνω και στους άλλους να ανακυκλώνουν.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BD4EE958-CAC7-21B4-0350-986BA770F5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6784" y="3429000"/>
            <a:ext cx="5845586" cy="292279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Θυμάμαι πάντα!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Ανακύκλωση σημαίνει φροντίδα για τη Γη.</a:t>
            </a:r>
          </a:p>
          <a:p>
            <a:pPr lvl="1"/>
            <a:r>
              <a:t>Μικρές πράξεις κάνουν μεγάλη διαφορά!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583F69C0-BB2D-1FF5-F216-4059909CE0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4617" y="2844712"/>
            <a:ext cx="4420983" cy="36513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Βάση">
  <a:themeElements>
    <a:clrScheme name="Βάση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Βάση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Βάση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Βάση</Template>
  <TotalTime>5</TotalTime>
  <Words>130</Words>
  <Application>Microsoft Office PowerPoint</Application>
  <PresentationFormat>Προβολή στην οθόνη (4:3)</PresentationFormat>
  <Paragraphs>21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8" baseType="lpstr">
      <vt:lpstr>Corbel</vt:lpstr>
      <vt:lpstr>Βάση</vt:lpstr>
      <vt:lpstr>Τι είναι η Ανακύκλωση;</vt:lpstr>
      <vt:lpstr>Τι είναι η Ανακύκλωση</vt:lpstr>
      <vt:lpstr>Γιατί είναι σημαντική η Ανακύκλωση;</vt:lpstr>
      <vt:lpstr>Τι θα γινόταν χωρίς Ανακύκλωση;</vt:lpstr>
      <vt:lpstr>Πώς βοηθάω κι εγώ;</vt:lpstr>
      <vt:lpstr>Θυμάμαι πάντα!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SIMOPOULOU-BOMPOTA ELENI-RAFAILIA</cp:lastModifiedBy>
  <cp:revision>2</cp:revision>
  <dcterms:created xsi:type="dcterms:W3CDTF">2013-01-27T09:14:16Z</dcterms:created>
  <dcterms:modified xsi:type="dcterms:W3CDTF">2025-12-12T14:29:48Z</dcterms:modified>
  <cp:category/>
</cp:coreProperties>
</file>