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F45F4C-27EB-BBF3-7F4C-6ED15A06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902F9E1-E0AC-F149-1E5A-14B02FB94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F0F9CC-A044-4D1F-6261-27407535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162EC8-5538-C21B-7C70-72487DF1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090498-1616-6AFA-A61D-4A0628B5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5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529095-B27D-3A98-AB69-5522342B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AE3655-416D-E3EA-B481-90FB0496E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56DDA7-088C-F244-D10B-1A4C2D29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D71353-2FC5-B194-2AD2-9FECDB17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F64DA5-5BC1-986A-5F33-AC2F31D9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66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721BB1C-0FFF-517E-4A20-FC6450DA2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62B6A6-E141-FFA8-6D11-18FADA383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3CB14F-526B-CF36-5DF9-6C8D36A0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49BF91-799F-9E11-C601-ED0AD220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C5A6B0-A117-DB5D-9948-E3846E9A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55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45676-F077-3591-A65A-45F63F5E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45CCE6-FE8A-95B0-C298-B857CAFA7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C95DB6-44A0-59C5-338B-FAF735C7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D7A71E-9D6D-50D9-DF12-7A47B9BE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49863A-0CA7-531E-E3AF-C0EEA166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3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F47709-C17F-6CE9-02DE-CD6A08FD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F7A4B3-9C8A-D037-F758-A13BE0AF5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E41DE9-D959-BD30-D1D3-B72B3C1E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F3D826-4726-7F2E-A942-58D8DA12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AA981F-9665-6FD7-385B-1BFAFC07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4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3375CE-29D2-FBA9-EEAD-AEBEE2B2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1FA185-741D-883F-6E1E-826511F75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AEA815B-53DB-7C1B-C66F-CAE882813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ACA785C-64B1-DFF3-4B0F-90FAD08C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3774484-E2AD-5967-7BB3-BB8591D0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70E1C4-A6F3-3E19-4121-8D2B72B2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04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0820D7-AB43-F7A9-EE67-A4C612C7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E4BD1CD-B8F3-682D-FFF1-D9E7B64D0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95CAF3-BD88-2B9C-23BC-1FBF351D7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3D5C663-710E-04F4-70A0-B33BD7A72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022F013-CE08-FAB9-9A5D-39EA5B421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CF5E1B3-8E45-D43D-F960-32786627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3C97751-A3B8-D74C-F124-74128BBD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57AEA8A-91F0-AC48-12E9-DD009D8C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0DEDE1-E94F-D5CA-7771-1CA5B016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948227D-45AC-27F0-2E55-9E0B4DA8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9420FDD-9216-230B-9B54-C16397A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BF49EE5-7CF7-ABCA-C2E7-1F3A0DCB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11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87BE13F-BD85-38DA-9568-7057A842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8CE93F9-FA37-2EAD-4A64-0DC6CC87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F74C6A-09D4-850B-FB0B-F16BF86E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09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80FFDA-7157-CCDC-7FAB-4108E2B3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1D13E4-6F7D-EC0D-6655-351B8022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564FF2-87A0-B4F3-011A-EDFB0CA5E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41881E5-410E-00EC-DEFC-C7180C8C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E9F22D-99F4-2BE8-D0E3-BBB1367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FE5655-60A2-B645-D93E-D65E3CAB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82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A4CEF4-A29C-2681-5ED6-BD616B17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DD71FEA-89CC-941F-E06A-7F497E8A3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8AFF8F0-C39E-D65E-3F53-275E66579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A6A57F5-F47D-027E-1031-FED67C50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FFF4C09-C895-8B40-F7FA-714D0E20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5662131-BB2D-39AF-52ED-2BFFDDE3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80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B0B1FA-D66C-B5AE-C59D-B10B6844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C5C29D-1D39-8AAC-A83B-1E4424AA2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84D812-75B8-91C0-2A73-697C653B1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EFF9B0-1FA4-4104-81EE-1AB85B8D64ED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27796E-AF16-CC76-C3E5-1C12A11AE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E4D50A-DF29-25D9-D3F8-1CA556C6D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A2EBC-F51C-4044-BB56-9FAEA096EE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1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6B8CE94-DBEC-5AE8-E815-13EE22B8E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5282" y="2569029"/>
            <a:ext cx="5998840" cy="1260974"/>
          </a:xfrm>
          <a:noFill/>
        </p:spPr>
        <p:txBody>
          <a:bodyPr>
            <a:normAutofit/>
          </a:bodyPr>
          <a:lstStyle/>
          <a:p>
            <a:pPr algn="l"/>
            <a:r>
              <a:rPr lang="el-GR" sz="5200" dirty="0"/>
              <a:t>Οι Θεοί του Ολύμπου</a:t>
            </a:r>
          </a:p>
        </p:txBody>
      </p:sp>
      <p:pic>
        <p:nvPicPr>
          <p:cNvPr id="5" name="Εικόνα 4" descr="Εικόνα που περιέχει καρτούν, ρουχισμός, ανθρώπινο πρόσωπο, εικονογράφη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AC5CF05-BB0B-3357-E307-17484EA53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/>
          <a:stretch>
            <a:fillRect/>
          </a:stretch>
        </p:blipFill>
        <p:spPr>
          <a:xfrm>
            <a:off x="261277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7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49CF77-4393-7671-CF56-A6D7C330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κείμενο, στιγμιότυπο οθόνης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B075FA3-9858-51EB-144A-C4E9338E7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5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90F4BF-8860-3FCF-76C1-9DC42015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B1BFE9-3039-1DEC-2327-3029929E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στιγμιότυπο οθόνης, αεροσκάφος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A472929-55EB-1F6D-F386-AF2FF41D9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1F05D1-5C7C-A0DF-C6FA-EBAC3619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5A32B7-06D9-15FA-DE32-13702B416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παπούτσια, ρουχισμός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E4E6BF7-E03F-E026-0247-5F7EBC90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4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E8DA00-F71A-9984-F085-9CFB771A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483021-CE7E-1B8D-317C-239EC63D8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στιγμιότυπο οθόνης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7BDB52D-502C-C5F0-1332-A73D22C6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6" y="0"/>
            <a:ext cx="12300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0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315FE7-8951-3B30-56C5-EA073083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211C27-7868-08DC-A4BE-BDC06098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στιγμιότυπο οθόνης, γυναίκα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F962608-6D5D-6189-5698-5E611E29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81FCAC-23F0-0A45-8466-17E0B5F95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36085DA-AC9B-0F7E-3BC0-02467AB52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στιγμιότυπο οθόνης, καρτούν, anime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B7109AD-26E2-E8BD-2CA8-6F9CDB120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5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FC100-B6BE-4E25-A932-23004848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κείμενο, ανθρώπινο πρόσωπο, στιγμιότυπο οθόνης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DD715CC-1B62-228A-2C30-26C2CC48A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9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CC388B-EAAA-A06E-C634-642C3CC6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κείμενο, ρουχισμός, στιγμιότυπο οθόνης, γυναίκ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1BCC98A-6CFC-3C6C-6F55-E0AC774D6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702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Ευρεία οθόνη</PresentationFormat>
  <Paragraphs>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Θέμα του Office</vt:lpstr>
      <vt:lpstr>Οι Θεοί του Ολύμπου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Ioanna Pitsoulaki</dc:creator>
  <cp:lastModifiedBy>Ioanna Pitsoulaki</cp:lastModifiedBy>
  <cp:revision>1</cp:revision>
  <dcterms:created xsi:type="dcterms:W3CDTF">2025-12-16T16:51:15Z</dcterms:created>
  <dcterms:modified xsi:type="dcterms:W3CDTF">2025-12-16T17:10:22Z</dcterms:modified>
</cp:coreProperties>
</file>