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9E5506-D7D1-D7A9-EC22-4B19E6757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5A0270-83CD-FB9D-5552-1CFB5CD78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92F3E8-6653-2B1B-A357-1B593C1B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2413BF-C74A-CBC3-4717-882FC657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9109A0-6FCB-3728-261F-1567E216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97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30F3B7-C76E-AA45-CDC3-341F1688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BA7A654-861D-CDF0-5ACF-FBB6AFF4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593500-7F2B-6461-A38E-4E6DFBCC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1987AD-C8EE-37E6-4A88-7CA92651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2B12EF-8C43-A70D-CBCC-14413652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44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C51D4B4-2073-E7DB-91BE-022EB5169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3A01C8D-1417-F52D-DA76-C4CF4D8FF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B16591-168F-14BA-FF80-747E4F48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BC6F8B-01B8-D920-F6C4-C2B6E928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09371D-BE2E-5852-C740-A1B345D6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1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03629B-88C5-464E-86E3-4B99A91A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5909E4-6339-E272-73A8-F5840A92C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1D309C-E87E-0FDA-4E27-C5BC6DC5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BA2B97-B1AE-7FA8-ABC3-32385BBE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7BC938-3764-9F55-BAD2-C81E0D21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6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ECA14F-4941-C152-EB6A-7160FFB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05BD79-1642-A3EF-5D68-D1BBF1D7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4E2A52-0603-89B2-767B-404F83A1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EDAD59-DB37-ABCC-02C0-A198BAA3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73B2D8-44BB-BD3F-4E3D-4533753C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29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05C7CA-CB88-C57D-3734-7BE60B63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D3DEB9-8F81-D63D-1AD4-460193C6D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E3EB2F-2467-45C9-F65E-8CA6EC7FF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46941C-19B5-A013-2687-4E88C196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29FFFE3-3F67-31E2-A473-9A105F91C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B5EE21-FC5D-ABBD-4785-A17CF5AE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5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E1FE7C-44CF-F4BF-8D74-0747FCF2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8F0FED-2E65-9728-8FCC-F7921A4DB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6ECC37-1FA8-A300-738C-40A0E5DC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9784250-D9AA-6371-9F16-87871625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64F7330-1895-9ABB-F947-A21FDDDC2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4DCD21-6E12-DE74-87A2-63A63887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B5DFF5A-EDCC-8F7D-A254-6B3E5E6F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4AFBEFE-9D01-904B-4124-B9B4E6E6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8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E7544E-2CED-4F78-ED4E-65C74E99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E1C1BC6-37C0-F846-C7C7-3E74EBA9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66CE3EC-B064-06BE-EF4D-FA7D4C8F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83B4D58-9D4A-55E5-6C00-09CECF74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4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52E53B1-19C9-B98D-AF98-5C6C0C52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088CC24-58DF-7C3B-351D-0D4EF00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F05491B-B4B1-5FB8-CB7C-23AF948B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92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33D12B-31E3-5DA0-6BCE-0F876D8A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620875-A0FC-5EA1-BDC0-8A7762FD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F72F2C2-EC48-B09C-7C3A-9238D1A33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0667DF-C717-B456-F231-7773F83C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1C2CB5-8123-32E4-1A6A-26182625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F396F1-670D-7505-7873-0663DE9C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4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FC5CB-534B-0709-935A-448C5165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0321658-030C-8429-E03B-CB93647F2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C066E15-0ED9-A7EC-349A-79BCB7EB7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3BCEE1-1753-3CF1-2785-5497BF1F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D76D178-E7C7-04E0-CA66-924BE8C4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6FF2841-4AEB-0E80-BBDE-EADF17C8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04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A331ED6-44B4-9199-FD43-F06BC5D4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456FE6-178D-5464-1111-EBC30A8BA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A185A3-12A9-40BE-997E-902F4904E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9B7E42-79B7-404E-90EE-0767CEFB752A}" type="datetimeFigureOut">
              <a:rPr lang="el-GR" smtClean="0"/>
              <a:t>16/12/2025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3048F4-F7D1-68BB-A15A-06CCCDC90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F6752B-5942-9345-7A78-977EB32E8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2E9A7-B96F-49F8-A579-B0A6A8CA9A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02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467B45-6417-F2AD-B5F7-E433501F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2681287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dirty="0"/>
              <a:t>Οι Θεές του Ολύμπου</a:t>
            </a:r>
            <a:endParaRPr lang="en-US" sz="4000" dirty="0"/>
          </a:p>
        </p:txBody>
      </p:sp>
      <p:pic>
        <p:nvPicPr>
          <p:cNvPr id="6" name="Θέση εικόνας 5" descr="Εικόνα που περιέχει καρτούν, ρουχισμός, ανθρώπινο πρόσωπο, εικονογράφη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535A0DD-824E-CA37-530B-98A5E16635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27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77F40E-DA60-ADB8-6182-E14D9626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2DAD09-E658-C75A-8339-2832765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ρουχισμός, τέχνη, άγαλ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AF945F-C9AB-35D6-11B3-12DD6C433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3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2EF995-A977-964E-AF67-3752A465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AB98B-B100-58B3-0971-88680E17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507C093-8E21-584B-0B7D-D45A1B75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0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265A1A-31D8-264F-C7D0-08571999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F72F22-C26E-32EB-8116-7EE0F43A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, άγαλμα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89DE02D-0B36-0E6A-7303-FF60E9F7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2B3D09-57EF-C5C0-A5CE-F8228E7B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643384-0191-450A-3CC3-18F9D328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θηλαστικό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2D06EA3-EDB3-BF75-D2E0-D85FE7F85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7F58CD-FC37-B6DE-2741-9AAD4F52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FEDF80-C6D0-CC5C-9A06-A9FD2FF58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στιγμιότυπο οθόνης, ανθρώπινο πρόσωπο, γυναί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8F419CE-9AD9-880D-F95A-72F258FB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17" y="929423"/>
            <a:ext cx="6995766" cy="4999153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στιγμιότυπο οθόνης, ανθρώπινο πρόσωπο, γυναίκ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BB05985-F114-9AFA-9C3D-517C8D3D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79086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57EA9D-7B00-2DFF-3AF3-A4F0870BF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κείμενο, γυναίκα, στιγμιότυπο οθόνης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37FD12A-FEE1-FD1D-C602-AA053202E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31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Ευρεία οθόνη</PresentationFormat>
  <Paragraphs>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Θέμα του Office</vt:lpstr>
      <vt:lpstr>Οι Θεές του Ολύμπου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Ioanna Pitsoulaki</dc:creator>
  <cp:lastModifiedBy>Ioanna Pitsoulaki</cp:lastModifiedBy>
  <cp:revision>2</cp:revision>
  <dcterms:created xsi:type="dcterms:W3CDTF">2025-12-16T17:14:01Z</dcterms:created>
  <dcterms:modified xsi:type="dcterms:W3CDTF">2025-12-16T17:20:10Z</dcterms:modified>
</cp:coreProperties>
</file>