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anva Sans Bold" panose="020B0604020202020204" charset="0"/>
      <p:regular r:id="rId9"/>
    </p:embeddedFont>
    <p:embeddedFont>
      <p:font typeface="Codec Pro Bold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F7A518-6BD8-4ECB-8AE1-22650E285F3D}" v="11" dt="2025-12-22T15:58:01.4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teini Sirmali" userId="a92801708b7052c6" providerId="LiveId" clId="{1A3D0104-E12A-4787-808D-913282FDB3AD}"/>
    <pc:docChg chg="modSld">
      <pc:chgData name="Foteini Sirmali" userId="a92801708b7052c6" providerId="LiveId" clId="{1A3D0104-E12A-4787-808D-913282FDB3AD}" dt="2025-12-22T16:00:09.557" v="11" actId="1076"/>
      <pc:docMkLst>
        <pc:docMk/>
      </pc:docMkLst>
      <pc:sldChg chg="addSp modSp modTransition modAnim">
        <pc:chgData name="Foteini Sirmali" userId="a92801708b7052c6" providerId="LiveId" clId="{1A3D0104-E12A-4787-808D-913282FDB3AD}" dt="2025-12-22T15:51:18.528" v="1"/>
        <pc:sldMkLst>
          <pc:docMk/>
          <pc:sldMk cId="0" sldId="256"/>
        </pc:sldMkLst>
        <pc:picChg chg="mod">
          <ac:chgData name="Foteini Sirmali" userId="a92801708b7052c6" providerId="LiveId" clId="{1A3D0104-E12A-4787-808D-913282FDB3AD}" dt="2025-12-22T15:50:05.786" v="0"/>
          <ac:picMkLst>
            <pc:docMk/>
            <pc:sldMk cId="0" sldId="256"/>
            <ac:picMk id="11" creationId="{9FE56D8C-03F9-7CA9-31A7-2E06854DFDD5}"/>
          </ac:picMkLst>
        </pc:picChg>
        <pc:picChg chg="add mod">
          <ac:chgData name="Foteini Sirmali" userId="a92801708b7052c6" providerId="LiveId" clId="{1A3D0104-E12A-4787-808D-913282FDB3AD}" dt="2025-12-22T15:51:18.528" v="1"/>
          <ac:picMkLst>
            <pc:docMk/>
            <pc:sldMk cId="0" sldId="256"/>
            <ac:picMk id="14" creationId="{C727316E-8D54-D308-8446-A51EF089FE52}"/>
          </ac:picMkLst>
        </pc:picChg>
      </pc:sldChg>
      <pc:sldChg chg="addSp modSp">
        <pc:chgData name="Foteini Sirmali" userId="a92801708b7052c6" providerId="LiveId" clId="{1A3D0104-E12A-4787-808D-913282FDB3AD}" dt="2025-12-22T15:52:14.476" v="2"/>
        <pc:sldMkLst>
          <pc:docMk/>
          <pc:sldMk cId="0" sldId="257"/>
        </pc:sldMkLst>
        <pc:picChg chg="add mod">
          <ac:chgData name="Foteini Sirmali" userId="a92801708b7052c6" providerId="LiveId" clId="{1A3D0104-E12A-4787-808D-913282FDB3AD}" dt="2025-12-22T15:52:14.476" v="2"/>
          <ac:picMkLst>
            <pc:docMk/>
            <pc:sldMk cId="0" sldId="257"/>
            <ac:picMk id="13" creationId="{88B9B8DA-CC76-1A8B-A685-756387CCDBAB}"/>
          </ac:picMkLst>
        </pc:picChg>
      </pc:sldChg>
      <pc:sldChg chg="addSp delSp modSp mod modTransition modAnim">
        <pc:chgData name="Foteini Sirmali" userId="a92801708b7052c6" providerId="LiveId" clId="{1A3D0104-E12A-4787-808D-913282FDB3AD}" dt="2025-12-22T16:00:09.557" v="11" actId="1076"/>
        <pc:sldMkLst>
          <pc:docMk/>
          <pc:sldMk cId="0" sldId="258"/>
        </pc:sldMkLst>
        <pc:picChg chg="add del mod">
          <ac:chgData name="Foteini Sirmali" userId="a92801708b7052c6" providerId="LiveId" clId="{1A3D0104-E12A-4787-808D-913282FDB3AD}" dt="2025-12-22T15:53:18.957" v="5"/>
          <ac:picMkLst>
            <pc:docMk/>
            <pc:sldMk cId="0" sldId="258"/>
            <ac:picMk id="15" creationId="{94C9D718-C449-840F-4E75-8D823971F494}"/>
          </ac:picMkLst>
        </pc:picChg>
        <pc:picChg chg="add del mod ord">
          <ac:chgData name="Foteini Sirmali" userId="a92801708b7052c6" providerId="LiveId" clId="{1A3D0104-E12A-4787-808D-913282FDB3AD}" dt="2025-12-22T15:53:59.124" v="6"/>
          <ac:picMkLst>
            <pc:docMk/>
            <pc:sldMk cId="0" sldId="258"/>
            <ac:picMk id="18" creationId="{2519E29E-381A-6913-E34B-E20EEA39C7F7}"/>
          </ac:picMkLst>
        </pc:picChg>
        <pc:picChg chg="add mod">
          <ac:chgData name="Foteini Sirmali" userId="a92801708b7052c6" providerId="LiveId" clId="{1A3D0104-E12A-4787-808D-913282FDB3AD}" dt="2025-12-22T16:00:09.557" v="11" actId="1076"/>
          <ac:picMkLst>
            <pc:docMk/>
            <pc:sldMk cId="0" sldId="258"/>
            <ac:picMk id="19" creationId="{1C76009D-87BD-911E-51F0-8EC360437199}"/>
          </ac:picMkLst>
        </pc:picChg>
      </pc:sldChg>
      <pc:sldChg chg="addSp modSp">
        <pc:chgData name="Foteini Sirmali" userId="a92801708b7052c6" providerId="LiveId" clId="{1A3D0104-E12A-4787-808D-913282FDB3AD}" dt="2025-12-22T15:54:58.127" v="7"/>
        <pc:sldMkLst>
          <pc:docMk/>
          <pc:sldMk cId="0" sldId="259"/>
        </pc:sldMkLst>
        <pc:picChg chg="add mod">
          <ac:chgData name="Foteini Sirmali" userId="a92801708b7052c6" providerId="LiveId" clId="{1A3D0104-E12A-4787-808D-913282FDB3AD}" dt="2025-12-22T15:54:58.127" v="7"/>
          <ac:picMkLst>
            <pc:docMk/>
            <pc:sldMk cId="0" sldId="259"/>
            <ac:picMk id="14" creationId="{5AC1F125-154C-7CB0-6773-1AF935E23913}"/>
          </ac:picMkLst>
        </pc:picChg>
      </pc:sldChg>
      <pc:sldChg chg="addSp modSp">
        <pc:chgData name="Foteini Sirmali" userId="a92801708b7052c6" providerId="LiveId" clId="{1A3D0104-E12A-4787-808D-913282FDB3AD}" dt="2025-12-22T15:55:44.478" v="8"/>
        <pc:sldMkLst>
          <pc:docMk/>
          <pc:sldMk cId="0" sldId="260"/>
        </pc:sldMkLst>
        <pc:picChg chg="add mod">
          <ac:chgData name="Foteini Sirmali" userId="a92801708b7052c6" providerId="LiveId" clId="{1A3D0104-E12A-4787-808D-913282FDB3AD}" dt="2025-12-22T15:55:44.478" v="8"/>
          <ac:picMkLst>
            <pc:docMk/>
            <pc:sldMk cId="0" sldId="260"/>
            <ac:picMk id="13" creationId="{901BA7F9-BCC6-064D-2563-D16FF4A6D3B8}"/>
          </ac:picMkLst>
        </pc:picChg>
      </pc:sldChg>
      <pc:sldChg chg="addSp modSp">
        <pc:chgData name="Foteini Sirmali" userId="a92801708b7052c6" providerId="LiveId" clId="{1A3D0104-E12A-4787-808D-913282FDB3AD}" dt="2025-12-22T15:57:16.055" v="9"/>
        <pc:sldMkLst>
          <pc:docMk/>
          <pc:sldMk cId="0" sldId="261"/>
        </pc:sldMkLst>
        <pc:picChg chg="add mod">
          <ac:chgData name="Foteini Sirmali" userId="a92801708b7052c6" providerId="LiveId" clId="{1A3D0104-E12A-4787-808D-913282FDB3AD}" dt="2025-12-22T15:57:16.055" v="9"/>
          <ac:picMkLst>
            <pc:docMk/>
            <pc:sldMk cId="0" sldId="261"/>
            <ac:picMk id="13" creationId="{0DF822D9-F873-4F74-99DC-43BA53EEB394}"/>
          </ac:picMkLst>
        </pc:picChg>
      </pc:sldChg>
      <pc:sldChg chg="addSp modSp">
        <pc:chgData name="Foteini Sirmali" userId="a92801708b7052c6" providerId="LiveId" clId="{1A3D0104-E12A-4787-808D-913282FDB3AD}" dt="2025-12-22T15:58:01.462" v="10"/>
        <pc:sldMkLst>
          <pc:docMk/>
          <pc:sldMk cId="0" sldId="262"/>
        </pc:sldMkLst>
        <pc:picChg chg="add mod">
          <ac:chgData name="Foteini Sirmali" userId="a92801708b7052c6" providerId="LiveId" clId="{1A3D0104-E12A-4787-808D-913282FDB3AD}" dt="2025-12-22T15:58:01.462" v="10"/>
          <ac:picMkLst>
            <pc:docMk/>
            <pc:sldMk cId="0" sldId="262"/>
            <ac:picMk id="12" creationId="{37239BE3-449C-2956-A15A-E902C4D7E60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12" Type="http://schemas.openxmlformats.org/officeDocument/2006/relationships/image" Target="../media/image3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9.sv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10" Type="http://schemas.openxmlformats.org/officeDocument/2006/relationships/image" Target="../media/image33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10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svg"/><Relationship Id="rId12" Type="http://schemas.openxmlformats.org/officeDocument/2006/relationships/image" Target="../media/image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2.svg"/><Relationship Id="rId10" Type="http://schemas.openxmlformats.org/officeDocument/2006/relationships/image" Target="../media/image39.png"/><Relationship Id="rId4" Type="http://schemas.openxmlformats.org/officeDocument/2006/relationships/image" Target="../media/image1.png"/><Relationship Id="rId9" Type="http://schemas.openxmlformats.org/officeDocument/2006/relationships/image" Target="../media/image38.sv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7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2846" y="-224350"/>
            <a:ext cx="19293692" cy="10735699"/>
            <a:chOff x="0" y="0"/>
            <a:chExt cx="25724923" cy="143142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14266" cy="14314266"/>
            </a:xfrm>
            <a:custGeom>
              <a:avLst/>
              <a:gdLst/>
              <a:ahLst/>
              <a:cxnLst/>
              <a:rect l="l" t="t" r="r" b="b"/>
              <a:pathLst>
                <a:path w="14314266" h="14314266">
                  <a:moveTo>
                    <a:pt x="0" y="0"/>
                  </a:moveTo>
                  <a:lnTo>
                    <a:pt x="14314266" y="0"/>
                  </a:lnTo>
                  <a:lnTo>
                    <a:pt x="14314266" y="14314266"/>
                  </a:lnTo>
                  <a:lnTo>
                    <a:pt x="0" y="1431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410657" y="0"/>
              <a:ext cx="14314266" cy="14314266"/>
            </a:xfrm>
            <a:custGeom>
              <a:avLst/>
              <a:gdLst/>
              <a:ahLst/>
              <a:cxnLst/>
              <a:rect l="l" t="t" r="r" b="b"/>
              <a:pathLst>
                <a:path w="14314266" h="14314266">
                  <a:moveTo>
                    <a:pt x="0" y="0"/>
                  </a:moveTo>
                  <a:lnTo>
                    <a:pt x="14314266" y="0"/>
                  </a:lnTo>
                  <a:lnTo>
                    <a:pt x="14314266" y="14314266"/>
                  </a:lnTo>
                  <a:lnTo>
                    <a:pt x="0" y="1431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2616571" y="2017962"/>
            <a:ext cx="7126946" cy="9223107"/>
          </a:xfrm>
          <a:custGeom>
            <a:avLst/>
            <a:gdLst/>
            <a:ahLst/>
            <a:cxnLst/>
            <a:rect l="l" t="t" r="r" b="b"/>
            <a:pathLst>
              <a:path w="7126946" h="9223107">
                <a:moveTo>
                  <a:pt x="7126946" y="0"/>
                </a:moveTo>
                <a:lnTo>
                  <a:pt x="0" y="0"/>
                </a:lnTo>
                <a:lnTo>
                  <a:pt x="0" y="9223107"/>
                </a:lnTo>
                <a:lnTo>
                  <a:pt x="7126946" y="9223107"/>
                </a:lnTo>
                <a:lnTo>
                  <a:pt x="712694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flipH="1">
            <a:off x="5080344" y="4358774"/>
            <a:ext cx="8614265" cy="10622973"/>
          </a:xfrm>
          <a:custGeom>
            <a:avLst/>
            <a:gdLst/>
            <a:ahLst/>
            <a:cxnLst/>
            <a:rect l="l" t="t" r="r" b="b"/>
            <a:pathLst>
              <a:path w="8614265" h="10622973">
                <a:moveTo>
                  <a:pt x="8614265" y="0"/>
                </a:moveTo>
                <a:lnTo>
                  <a:pt x="0" y="0"/>
                </a:lnTo>
                <a:lnTo>
                  <a:pt x="0" y="10622973"/>
                </a:lnTo>
                <a:lnTo>
                  <a:pt x="8614265" y="10622973"/>
                </a:lnTo>
                <a:lnTo>
                  <a:pt x="86142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4216709">
            <a:off x="1079511" y="3018884"/>
            <a:ext cx="4212509" cy="9456653"/>
          </a:xfrm>
          <a:custGeom>
            <a:avLst/>
            <a:gdLst/>
            <a:ahLst/>
            <a:cxnLst/>
            <a:rect l="l" t="t" r="r" b="b"/>
            <a:pathLst>
              <a:path w="4212509" h="9456653">
                <a:moveTo>
                  <a:pt x="0" y="0"/>
                </a:moveTo>
                <a:lnTo>
                  <a:pt x="4212509" y="0"/>
                </a:lnTo>
                <a:lnTo>
                  <a:pt x="4212509" y="9456654"/>
                </a:lnTo>
                <a:lnTo>
                  <a:pt x="0" y="9456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275595">
            <a:off x="8225249" y="-1629663"/>
            <a:ext cx="8166456" cy="3325975"/>
          </a:xfrm>
          <a:custGeom>
            <a:avLst/>
            <a:gdLst/>
            <a:ahLst/>
            <a:cxnLst/>
            <a:rect l="l" t="t" r="r" b="b"/>
            <a:pathLst>
              <a:path w="8166456" h="3325975">
                <a:moveTo>
                  <a:pt x="0" y="0"/>
                </a:moveTo>
                <a:lnTo>
                  <a:pt x="8166456" y="0"/>
                </a:lnTo>
                <a:lnTo>
                  <a:pt x="8166456" y="3325974"/>
                </a:lnTo>
                <a:lnTo>
                  <a:pt x="0" y="3325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028700" y="1195095"/>
            <a:ext cx="11144649" cy="297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60"/>
              </a:lnSpc>
            </a:pPr>
            <a:r>
              <a:rPr lang="en-US" sz="13730" b="1" spc="-398">
                <a:solidFill>
                  <a:srgbClr val="FCFAEE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ΜΟΥΣΙΚΑ</a:t>
            </a:r>
          </a:p>
          <a:p>
            <a:pPr algn="l">
              <a:lnSpc>
                <a:spcPts val="10160"/>
              </a:lnSpc>
            </a:pPr>
            <a:r>
              <a:rPr lang="en-US" sz="13730" b="1" spc="-398">
                <a:solidFill>
                  <a:srgbClr val="FCFAEE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ΟΡΓΑΝΑ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092734"/>
            <a:ext cx="5849067" cy="695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4"/>
              </a:lnSpc>
              <a:spcBef>
                <a:spcPct val="0"/>
              </a:spcBef>
            </a:pPr>
            <a:r>
              <a:rPr lang="en-US" sz="4110" b="1">
                <a:solidFill>
                  <a:srgbClr val="FCFA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Φωτεινή Σύρμαλη</a:t>
            </a:r>
          </a:p>
        </p:txBody>
      </p: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C727316E-8D54-D308-8446-A51EF089FE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4"/>
          <a:srcRect l="21875" r="2187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67"/>
    </mc:Choice>
    <mc:Fallback>
      <p:transition spd="slow" advTm="30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7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2846" y="-224350"/>
            <a:ext cx="19293692" cy="10735699"/>
            <a:chOff x="0" y="0"/>
            <a:chExt cx="25724923" cy="143142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14266" cy="14314266"/>
            </a:xfrm>
            <a:custGeom>
              <a:avLst/>
              <a:gdLst/>
              <a:ahLst/>
              <a:cxnLst/>
              <a:rect l="l" t="t" r="r" b="b"/>
              <a:pathLst>
                <a:path w="14314266" h="14314266">
                  <a:moveTo>
                    <a:pt x="0" y="0"/>
                  </a:moveTo>
                  <a:lnTo>
                    <a:pt x="14314266" y="0"/>
                  </a:lnTo>
                  <a:lnTo>
                    <a:pt x="14314266" y="14314266"/>
                  </a:lnTo>
                  <a:lnTo>
                    <a:pt x="0" y="1431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410657" y="0"/>
              <a:ext cx="14314266" cy="14314266"/>
            </a:xfrm>
            <a:custGeom>
              <a:avLst/>
              <a:gdLst/>
              <a:ahLst/>
              <a:cxnLst/>
              <a:rect l="l" t="t" r="r" b="b"/>
              <a:pathLst>
                <a:path w="14314266" h="14314266">
                  <a:moveTo>
                    <a:pt x="0" y="0"/>
                  </a:moveTo>
                  <a:lnTo>
                    <a:pt x="14314266" y="0"/>
                  </a:lnTo>
                  <a:lnTo>
                    <a:pt x="14314266" y="14314266"/>
                  </a:lnTo>
                  <a:lnTo>
                    <a:pt x="0" y="1431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13485082" y="924414"/>
            <a:ext cx="7952303" cy="11663378"/>
          </a:xfrm>
          <a:custGeom>
            <a:avLst/>
            <a:gdLst/>
            <a:ahLst/>
            <a:cxnLst/>
            <a:rect l="l" t="t" r="r" b="b"/>
            <a:pathLst>
              <a:path w="7952303" h="11663378">
                <a:moveTo>
                  <a:pt x="0" y="0"/>
                </a:moveTo>
                <a:lnTo>
                  <a:pt x="7952303" y="0"/>
                </a:lnTo>
                <a:lnTo>
                  <a:pt x="7952303" y="11663378"/>
                </a:lnTo>
                <a:lnTo>
                  <a:pt x="0" y="11663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flipH="1">
            <a:off x="8998774" y="2855041"/>
            <a:ext cx="4667085" cy="11614917"/>
          </a:xfrm>
          <a:custGeom>
            <a:avLst/>
            <a:gdLst/>
            <a:ahLst/>
            <a:cxnLst/>
            <a:rect l="l" t="t" r="r" b="b"/>
            <a:pathLst>
              <a:path w="4667085" h="11614917">
                <a:moveTo>
                  <a:pt x="4667084" y="0"/>
                </a:moveTo>
                <a:lnTo>
                  <a:pt x="0" y="0"/>
                </a:lnTo>
                <a:lnTo>
                  <a:pt x="0" y="11614918"/>
                </a:lnTo>
                <a:lnTo>
                  <a:pt x="4667084" y="11614918"/>
                </a:lnTo>
                <a:lnTo>
                  <a:pt x="466708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189137">
            <a:off x="3054781" y="-2156884"/>
            <a:ext cx="9844269" cy="4009302"/>
          </a:xfrm>
          <a:custGeom>
            <a:avLst/>
            <a:gdLst/>
            <a:ahLst/>
            <a:cxnLst/>
            <a:rect l="l" t="t" r="r" b="b"/>
            <a:pathLst>
              <a:path w="9844269" h="4009302">
                <a:moveTo>
                  <a:pt x="0" y="0"/>
                </a:moveTo>
                <a:lnTo>
                  <a:pt x="9844269" y="0"/>
                </a:lnTo>
                <a:lnTo>
                  <a:pt x="9844269" y="4009302"/>
                </a:lnTo>
                <a:lnTo>
                  <a:pt x="0" y="40093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028700" y="2291504"/>
            <a:ext cx="6373646" cy="401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9"/>
              </a:lnSpc>
            </a:pPr>
            <a:r>
              <a:rPr lang="en-US" sz="11147" b="1" spc="-323">
                <a:solidFill>
                  <a:srgbClr val="FCFAEE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Τι είναι τα μουσικά όργανα: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6165129"/>
            <a:ext cx="9729499" cy="215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-115">
                <a:solidFill>
                  <a:srgbClr val="FCFAEE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Είναι κατασκευάσματα με σκοπό να παράγουν ήχους που χρησιμοποιούνται στη μουσική</a:t>
            </a:r>
          </a:p>
        </p:txBody>
      </p:sp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88B9B8DA-CC76-1A8B-A685-756387CCDB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rcRect l="21875" r="2187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87"/>
    </mc:Choice>
    <mc:Fallback>
      <p:transition spd="slow" advTm="29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2846" y="-224350"/>
            <a:ext cx="19293692" cy="10735699"/>
            <a:chOff x="0" y="0"/>
            <a:chExt cx="25724923" cy="143142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14266" cy="14314266"/>
            </a:xfrm>
            <a:custGeom>
              <a:avLst/>
              <a:gdLst/>
              <a:ahLst/>
              <a:cxnLst/>
              <a:rect l="l" t="t" r="r" b="b"/>
              <a:pathLst>
                <a:path w="14314266" h="14314266">
                  <a:moveTo>
                    <a:pt x="0" y="0"/>
                  </a:moveTo>
                  <a:lnTo>
                    <a:pt x="14314266" y="0"/>
                  </a:lnTo>
                  <a:lnTo>
                    <a:pt x="14314266" y="14314266"/>
                  </a:lnTo>
                  <a:lnTo>
                    <a:pt x="0" y="1431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410657" y="0"/>
              <a:ext cx="14314266" cy="14314266"/>
            </a:xfrm>
            <a:custGeom>
              <a:avLst/>
              <a:gdLst/>
              <a:ahLst/>
              <a:cxnLst/>
              <a:rect l="l" t="t" r="r" b="b"/>
              <a:pathLst>
                <a:path w="14314266" h="14314266">
                  <a:moveTo>
                    <a:pt x="0" y="0"/>
                  </a:moveTo>
                  <a:lnTo>
                    <a:pt x="14314266" y="0"/>
                  </a:lnTo>
                  <a:lnTo>
                    <a:pt x="14314266" y="14314266"/>
                  </a:lnTo>
                  <a:lnTo>
                    <a:pt x="0" y="1431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-1985217" y="1714340"/>
            <a:ext cx="7146503" cy="11839086"/>
          </a:xfrm>
          <a:custGeom>
            <a:avLst/>
            <a:gdLst/>
            <a:ahLst/>
            <a:cxnLst/>
            <a:rect l="l" t="t" r="r" b="b"/>
            <a:pathLst>
              <a:path w="7146503" h="11839086">
                <a:moveTo>
                  <a:pt x="0" y="0"/>
                </a:moveTo>
                <a:lnTo>
                  <a:pt x="7146503" y="0"/>
                </a:lnTo>
                <a:lnTo>
                  <a:pt x="7146503" y="11839086"/>
                </a:lnTo>
                <a:lnTo>
                  <a:pt x="0" y="118390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761055">
            <a:off x="15856833" y="-3847369"/>
            <a:ext cx="3975456" cy="10265263"/>
          </a:xfrm>
          <a:custGeom>
            <a:avLst/>
            <a:gdLst/>
            <a:ahLst/>
            <a:cxnLst/>
            <a:rect l="l" t="t" r="r" b="b"/>
            <a:pathLst>
              <a:path w="3975456" h="10265263">
                <a:moveTo>
                  <a:pt x="0" y="0"/>
                </a:moveTo>
                <a:lnTo>
                  <a:pt x="3975456" y="0"/>
                </a:lnTo>
                <a:lnTo>
                  <a:pt x="3975456" y="10265263"/>
                </a:lnTo>
                <a:lnTo>
                  <a:pt x="0" y="102652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3944970" y="-1238015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7"/>
                </a:lnTo>
                <a:lnTo>
                  <a:pt x="0" y="283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5949388" y="2075504"/>
            <a:ext cx="7850856" cy="1515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68"/>
              </a:lnSpc>
            </a:pPr>
            <a:r>
              <a:rPr lang="en-US" sz="11100" b="1" spc="-321">
                <a:solidFill>
                  <a:srgbClr val="137ECE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Δηλαδή;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46388" y="3759200"/>
            <a:ext cx="8173063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54545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Είναι κατασκευασμένα από τον άνθρωπο!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75337" y="5989318"/>
            <a:ext cx="7984833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54545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Δεν βρίσκονται αυτούσια στη φύση!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32920" y="7306943"/>
            <a:ext cx="7290819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54545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Παράγουν ήχους που χρησιμοποιούμε στη μουσική!</a:t>
            </a:r>
          </a:p>
        </p:txBody>
      </p:sp>
      <p:pic>
        <p:nvPicPr>
          <p:cNvPr id="19" name="Video 18">
            <a:hlinkClick r:id="" action="ppaction://media"/>
            <a:extLst>
              <a:ext uri="{FF2B5EF4-FFF2-40B4-BE49-F238E27FC236}">
                <a16:creationId xmlns:a16="http://schemas.microsoft.com/office/drawing/2014/main" id="{1C76009D-87BD-911E-51F0-8EC3604371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rcRect l="21875" r="21875"/>
          <a:stretch>
            <a:fillRect/>
          </a:stretch>
        </p:blipFill>
        <p:spPr>
          <a:xfrm>
            <a:off x="12343528" y="14288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22"/>
    </mc:Choice>
    <mc:Fallback>
      <p:transition spd="slow" advTm="36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2846" y="-224350"/>
            <a:ext cx="19293692" cy="10735699"/>
            <a:chOff x="0" y="0"/>
            <a:chExt cx="25724923" cy="143142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14266" cy="14314266"/>
            </a:xfrm>
            <a:custGeom>
              <a:avLst/>
              <a:gdLst/>
              <a:ahLst/>
              <a:cxnLst/>
              <a:rect l="l" t="t" r="r" b="b"/>
              <a:pathLst>
                <a:path w="14314266" h="14314266">
                  <a:moveTo>
                    <a:pt x="0" y="0"/>
                  </a:moveTo>
                  <a:lnTo>
                    <a:pt x="14314266" y="0"/>
                  </a:lnTo>
                  <a:lnTo>
                    <a:pt x="14314266" y="14314266"/>
                  </a:lnTo>
                  <a:lnTo>
                    <a:pt x="0" y="1431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410657" y="0"/>
              <a:ext cx="14314266" cy="14314266"/>
            </a:xfrm>
            <a:custGeom>
              <a:avLst/>
              <a:gdLst/>
              <a:ahLst/>
              <a:cxnLst/>
              <a:rect l="l" t="t" r="r" b="b"/>
              <a:pathLst>
                <a:path w="14314266" h="14314266">
                  <a:moveTo>
                    <a:pt x="0" y="0"/>
                  </a:moveTo>
                  <a:lnTo>
                    <a:pt x="14314266" y="0"/>
                  </a:lnTo>
                  <a:lnTo>
                    <a:pt x="14314266" y="14314266"/>
                  </a:lnTo>
                  <a:lnTo>
                    <a:pt x="0" y="1431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 rot="-265236">
            <a:off x="13631965" y="2883031"/>
            <a:ext cx="6379375" cy="10082346"/>
          </a:xfrm>
          <a:custGeom>
            <a:avLst/>
            <a:gdLst/>
            <a:ahLst/>
            <a:cxnLst/>
            <a:rect l="l" t="t" r="r" b="b"/>
            <a:pathLst>
              <a:path w="6379375" h="10082346">
                <a:moveTo>
                  <a:pt x="0" y="0"/>
                </a:moveTo>
                <a:lnTo>
                  <a:pt x="6379376" y="0"/>
                </a:lnTo>
                <a:lnTo>
                  <a:pt x="6379376" y="10082346"/>
                </a:lnTo>
                <a:lnTo>
                  <a:pt x="0" y="100823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7674462" y="5033169"/>
            <a:ext cx="6085567" cy="6096652"/>
          </a:xfrm>
          <a:custGeom>
            <a:avLst/>
            <a:gdLst/>
            <a:ahLst/>
            <a:cxnLst/>
            <a:rect l="l" t="t" r="r" b="b"/>
            <a:pathLst>
              <a:path w="6085567" h="6096652">
                <a:moveTo>
                  <a:pt x="0" y="0"/>
                </a:moveTo>
                <a:lnTo>
                  <a:pt x="6085567" y="0"/>
                </a:lnTo>
                <a:lnTo>
                  <a:pt x="6085567" y="6096652"/>
                </a:lnTo>
                <a:lnTo>
                  <a:pt x="0" y="60966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392355">
            <a:off x="9848904" y="-575263"/>
            <a:ext cx="8283376" cy="3207926"/>
          </a:xfrm>
          <a:custGeom>
            <a:avLst/>
            <a:gdLst/>
            <a:ahLst/>
            <a:cxnLst/>
            <a:rect l="l" t="t" r="r" b="b"/>
            <a:pathLst>
              <a:path w="8283376" h="3207926">
                <a:moveTo>
                  <a:pt x="0" y="0"/>
                </a:moveTo>
                <a:lnTo>
                  <a:pt x="8283376" y="0"/>
                </a:lnTo>
                <a:lnTo>
                  <a:pt x="8283376" y="3207926"/>
                </a:lnTo>
                <a:lnTo>
                  <a:pt x="0" y="3207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86623" y="938081"/>
            <a:ext cx="9506561" cy="1515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68"/>
              </a:lnSpc>
            </a:pPr>
            <a:r>
              <a:rPr lang="en-US" sz="11100" b="1" spc="-321">
                <a:solidFill>
                  <a:srgbClr val="137ECE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Παραδείγματα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6623" y="2575975"/>
            <a:ext cx="9203697" cy="27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6087" lvl="1" indent="-418043" algn="l">
              <a:lnSpc>
                <a:spcPts val="5421"/>
              </a:lnSpc>
              <a:buFont typeface="Arial"/>
              <a:buChar char="•"/>
            </a:pPr>
            <a:r>
              <a:rPr lang="en-US" sz="3872" b="1">
                <a:solidFill>
                  <a:srgbClr val="54545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Παραδοσιακά: Μπουζούκι, μπαγλαμάς</a:t>
            </a:r>
          </a:p>
          <a:p>
            <a:pPr marL="836087" lvl="1" indent="-418043" algn="l">
              <a:lnSpc>
                <a:spcPts val="5421"/>
              </a:lnSpc>
              <a:buFont typeface="Arial"/>
              <a:buChar char="•"/>
            </a:pPr>
            <a:r>
              <a:rPr lang="en-US" sz="3872" b="1">
                <a:solidFill>
                  <a:srgbClr val="54545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Δυτικά: Βιολί, κλαρινέτο</a:t>
            </a:r>
          </a:p>
          <a:p>
            <a:pPr marL="836087" lvl="1" indent="-418043" algn="l">
              <a:lnSpc>
                <a:spcPts val="5421"/>
              </a:lnSpc>
              <a:buFont typeface="Arial"/>
              <a:buChar char="•"/>
            </a:pPr>
            <a:r>
              <a:rPr lang="en-US" sz="3872" b="1">
                <a:solidFill>
                  <a:srgbClr val="54545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Άλλα: Σιτάρ, ντιντζιρεντού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28700" y="5283390"/>
            <a:ext cx="6180432" cy="8921884"/>
          </a:xfrm>
          <a:custGeom>
            <a:avLst/>
            <a:gdLst/>
            <a:ahLst/>
            <a:cxnLst/>
            <a:rect l="l" t="t" r="r" b="b"/>
            <a:pathLst>
              <a:path w="6180432" h="8921884">
                <a:moveTo>
                  <a:pt x="0" y="0"/>
                </a:moveTo>
                <a:lnTo>
                  <a:pt x="6180432" y="0"/>
                </a:lnTo>
                <a:lnTo>
                  <a:pt x="6180432" y="8921883"/>
                </a:lnTo>
                <a:lnTo>
                  <a:pt x="0" y="8921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5AC1F125-154C-7CB0-6773-1AF935E239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4"/>
          <a:srcRect l="21875" r="2187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52"/>
    </mc:Choice>
    <mc:Fallback>
      <p:transition spd="slow" advTm="35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7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2846" y="-224350"/>
            <a:ext cx="19293692" cy="10735699"/>
            <a:chOff x="0" y="0"/>
            <a:chExt cx="25724923" cy="143142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14266" cy="14314266"/>
            </a:xfrm>
            <a:custGeom>
              <a:avLst/>
              <a:gdLst/>
              <a:ahLst/>
              <a:cxnLst/>
              <a:rect l="l" t="t" r="r" b="b"/>
              <a:pathLst>
                <a:path w="14314266" h="14314266">
                  <a:moveTo>
                    <a:pt x="0" y="0"/>
                  </a:moveTo>
                  <a:lnTo>
                    <a:pt x="14314266" y="0"/>
                  </a:lnTo>
                  <a:lnTo>
                    <a:pt x="14314266" y="14314266"/>
                  </a:lnTo>
                  <a:lnTo>
                    <a:pt x="0" y="1431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410657" y="0"/>
              <a:ext cx="14314266" cy="14314266"/>
            </a:xfrm>
            <a:custGeom>
              <a:avLst/>
              <a:gdLst/>
              <a:ahLst/>
              <a:cxnLst/>
              <a:rect l="l" t="t" r="r" b="b"/>
              <a:pathLst>
                <a:path w="14314266" h="14314266">
                  <a:moveTo>
                    <a:pt x="0" y="0"/>
                  </a:moveTo>
                  <a:lnTo>
                    <a:pt x="14314266" y="0"/>
                  </a:lnTo>
                  <a:lnTo>
                    <a:pt x="14314266" y="14314266"/>
                  </a:lnTo>
                  <a:lnTo>
                    <a:pt x="0" y="1431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20586" y="2002309"/>
            <a:ext cx="11246829" cy="400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8"/>
              </a:lnSpc>
            </a:pPr>
            <a:r>
              <a:rPr lang="en-US" sz="11100" b="1" spc="-321">
                <a:solidFill>
                  <a:srgbClr val="FCFAEE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Υπάρχει μουσική χωρίς τα μουσικά όργανα;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55099" y="5981473"/>
            <a:ext cx="10777802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CFA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Φυσικά! Μην ξεχνάτε το βασικότερο μέσο παραγωγής της μουσικής: Την ανθρώπινη φωνή! Τα μουσικά όργανα έχουν βασιστεί σε αυτή.</a:t>
            </a:r>
          </a:p>
        </p:txBody>
      </p:sp>
      <p:sp>
        <p:nvSpPr>
          <p:cNvPr id="7" name="Freeform 7"/>
          <p:cNvSpPr/>
          <p:nvPr/>
        </p:nvSpPr>
        <p:spPr>
          <a:xfrm rot="-95343">
            <a:off x="5060772" y="-1662987"/>
            <a:ext cx="8166456" cy="3325975"/>
          </a:xfrm>
          <a:custGeom>
            <a:avLst/>
            <a:gdLst/>
            <a:ahLst/>
            <a:cxnLst/>
            <a:rect l="l" t="t" r="r" b="b"/>
            <a:pathLst>
              <a:path w="8166456" h="3325975">
                <a:moveTo>
                  <a:pt x="0" y="0"/>
                </a:moveTo>
                <a:lnTo>
                  <a:pt x="8166456" y="0"/>
                </a:lnTo>
                <a:lnTo>
                  <a:pt x="8166456" y="3325974"/>
                </a:lnTo>
                <a:lnTo>
                  <a:pt x="0" y="33259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flipH="1">
            <a:off x="-3107994" y="2839338"/>
            <a:ext cx="6863093" cy="8463455"/>
          </a:xfrm>
          <a:custGeom>
            <a:avLst/>
            <a:gdLst/>
            <a:ahLst/>
            <a:cxnLst/>
            <a:rect l="l" t="t" r="r" b="b"/>
            <a:pathLst>
              <a:path w="6863093" h="8463455">
                <a:moveTo>
                  <a:pt x="6863093" y="0"/>
                </a:moveTo>
                <a:lnTo>
                  <a:pt x="0" y="0"/>
                </a:lnTo>
                <a:lnTo>
                  <a:pt x="0" y="8463455"/>
                </a:lnTo>
                <a:lnTo>
                  <a:pt x="6863093" y="8463455"/>
                </a:lnTo>
                <a:lnTo>
                  <a:pt x="68630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4532901" y="2839338"/>
            <a:ext cx="6863093" cy="8463455"/>
          </a:xfrm>
          <a:custGeom>
            <a:avLst/>
            <a:gdLst/>
            <a:ahLst/>
            <a:cxnLst/>
            <a:rect l="l" t="t" r="r" b="b"/>
            <a:pathLst>
              <a:path w="6863093" h="8463455">
                <a:moveTo>
                  <a:pt x="0" y="0"/>
                </a:moveTo>
                <a:lnTo>
                  <a:pt x="6863093" y="0"/>
                </a:lnTo>
                <a:lnTo>
                  <a:pt x="6863093" y="8463455"/>
                </a:lnTo>
                <a:lnTo>
                  <a:pt x="0" y="84634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901BA7F9-BCC6-064D-2563-D16FF4A6D3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rcRect l="21875" r="2187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77"/>
    </mc:Choice>
    <mc:Fallback>
      <p:transition spd="slow" advTm="26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7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2846" y="-224350"/>
            <a:ext cx="19293692" cy="10735699"/>
            <a:chOff x="0" y="0"/>
            <a:chExt cx="25724923" cy="143142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14266" cy="14314266"/>
            </a:xfrm>
            <a:custGeom>
              <a:avLst/>
              <a:gdLst/>
              <a:ahLst/>
              <a:cxnLst/>
              <a:rect l="l" t="t" r="r" b="b"/>
              <a:pathLst>
                <a:path w="14314266" h="14314266">
                  <a:moveTo>
                    <a:pt x="0" y="0"/>
                  </a:moveTo>
                  <a:lnTo>
                    <a:pt x="14314266" y="0"/>
                  </a:lnTo>
                  <a:lnTo>
                    <a:pt x="14314266" y="14314266"/>
                  </a:lnTo>
                  <a:lnTo>
                    <a:pt x="0" y="1431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410657" y="0"/>
              <a:ext cx="14314266" cy="14314266"/>
            </a:xfrm>
            <a:custGeom>
              <a:avLst/>
              <a:gdLst/>
              <a:ahLst/>
              <a:cxnLst/>
              <a:rect l="l" t="t" r="r" b="b"/>
              <a:pathLst>
                <a:path w="14314266" h="14314266">
                  <a:moveTo>
                    <a:pt x="0" y="0"/>
                  </a:moveTo>
                  <a:lnTo>
                    <a:pt x="14314266" y="0"/>
                  </a:lnTo>
                  <a:lnTo>
                    <a:pt x="14314266" y="14314266"/>
                  </a:lnTo>
                  <a:lnTo>
                    <a:pt x="0" y="1431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4947193" y="4129536"/>
            <a:ext cx="8166456" cy="3325975"/>
          </a:xfrm>
          <a:custGeom>
            <a:avLst/>
            <a:gdLst/>
            <a:ahLst/>
            <a:cxnLst/>
            <a:rect l="l" t="t" r="r" b="b"/>
            <a:pathLst>
              <a:path w="8166456" h="3325975">
                <a:moveTo>
                  <a:pt x="0" y="0"/>
                </a:moveTo>
                <a:lnTo>
                  <a:pt x="8166456" y="0"/>
                </a:lnTo>
                <a:lnTo>
                  <a:pt x="8166456" y="3325975"/>
                </a:lnTo>
                <a:lnTo>
                  <a:pt x="0" y="3325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303600">
            <a:off x="-787386" y="-1413530"/>
            <a:ext cx="4282190" cy="9613080"/>
          </a:xfrm>
          <a:custGeom>
            <a:avLst/>
            <a:gdLst/>
            <a:ahLst/>
            <a:cxnLst/>
            <a:rect l="l" t="t" r="r" b="b"/>
            <a:pathLst>
              <a:path w="4282190" h="9613080">
                <a:moveTo>
                  <a:pt x="0" y="0"/>
                </a:moveTo>
                <a:lnTo>
                  <a:pt x="4282190" y="0"/>
                </a:lnTo>
                <a:lnTo>
                  <a:pt x="4282190" y="9613081"/>
                </a:lnTo>
                <a:lnTo>
                  <a:pt x="0" y="96130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303600" flipH="1" flipV="1">
            <a:off x="14918973" y="-990602"/>
            <a:ext cx="4282190" cy="9613080"/>
          </a:xfrm>
          <a:custGeom>
            <a:avLst/>
            <a:gdLst/>
            <a:ahLst/>
            <a:cxnLst/>
            <a:rect l="l" t="t" r="r" b="b"/>
            <a:pathLst>
              <a:path w="4282190" h="9613080">
                <a:moveTo>
                  <a:pt x="4282190" y="9613080"/>
                </a:moveTo>
                <a:lnTo>
                  <a:pt x="0" y="9613080"/>
                </a:lnTo>
                <a:lnTo>
                  <a:pt x="0" y="0"/>
                </a:lnTo>
                <a:lnTo>
                  <a:pt x="4282190" y="0"/>
                </a:lnTo>
                <a:lnTo>
                  <a:pt x="4282190" y="961308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3256556" y="180975"/>
            <a:ext cx="11246829" cy="400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8"/>
              </a:lnSpc>
            </a:pPr>
            <a:r>
              <a:rPr lang="en-US" sz="11100" b="1" spc="-321">
                <a:solidFill>
                  <a:srgbClr val="FCFAEE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Πώς αλλιώς παράγεται η μουσική;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46801" y="7379311"/>
            <a:ext cx="12994399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FCFA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Με το ανθρώπινο σώμα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FCFA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Με αντικείμενα της καθημερινότητας και μη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FCFA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Με ψηφιακά μέσα</a:t>
            </a:r>
          </a:p>
        </p:txBody>
      </p:sp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0DF822D9-F873-4F74-99DC-43BA53EEB3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rcRect l="21875" r="2187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72"/>
    </mc:Choice>
    <mc:Fallback>
      <p:transition spd="slow" advTm="23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7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2846" y="-224350"/>
            <a:ext cx="19293692" cy="10735699"/>
            <a:chOff x="0" y="0"/>
            <a:chExt cx="25724923" cy="143142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14266" cy="14314266"/>
            </a:xfrm>
            <a:custGeom>
              <a:avLst/>
              <a:gdLst/>
              <a:ahLst/>
              <a:cxnLst/>
              <a:rect l="l" t="t" r="r" b="b"/>
              <a:pathLst>
                <a:path w="14314266" h="14314266">
                  <a:moveTo>
                    <a:pt x="0" y="0"/>
                  </a:moveTo>
                  <a:lnTo>
                    <a:pt x="14314266" y="0"/>
                  </a:lnTo>
                  <a:lnTo>
                    <a:pt x="14314266" y="14314266"/>
                  </a:lnTo>
                  <a:lnTo>
                    <a:pt x="0" y="1431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410657" y="0"/>
              <a:ext cx="14314266" cy="14314266"/>
            </a:xfrm>
            <a:custGeom>
              <a:avLst/>
              <a:gdLst/>
              <a:ahLst/>
              <a:cxnLst/>
              <a:rect l="l" t="t" r="r" b="b"/>
              <a:pathLst>
                <a:path w="14314266" h="14314266">
                  <a:moveTo>
                    <a:pt x="0" y="0"/>
                  </a:moveTo>
                  <a:lnTo>
                    <a:pt x="14314266" y="0"/>
                  </a:lnTo>
                  <a:lnTo>
                    <a:pt x="14314266" y="14314266"/>
                  </a:lnTo>
                  <a:lnTo>
                    <a:pt x="0" y="14314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5673859" y="2950803"/>
            <a:ext cx="8140215" cy="13052822"/>
          </a:xfrm>
          <a:custGeom>
            <a:avLst/>
            <a:gdLst/>
            <a:ahLst/>
            <a:cxnLst/>
            <a:rect l="l" t="t" r="r" b="b"/>
            <a:pathLst>
              <a:path w="8140215" h="13052822">
                <a:moveTo>
                  <a:pt x="0" y="0"/>
                </a:moveTo>
                <a:lnTo>
                  <a:pt x="8140215" y="0"/>
                </a:lnTo>
                <a:lnTo>
                  <a:pt x="8140215" y="13052823"/>
                </a:lnTo>
                <a:lnTo>
                  <a:pt x="0" y="130528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2021725" y="5143500"/>
            <a:ext cx="6476955" cy="7437004"/>
          </a:xfrm>
          <a:custGeom>
            <a:avLst/>
            <a:gdLst/>
            <a:ahLst/>
            <a:cxnLst/>
            <a:rect l="l" t="t" r="r" b="b"/>
            <a:pathLst>
              <a:path w="6476955" h="7437004">
                <a:moveTo>
                  <a:pt x="0" y="0"/>
                </a:moveTo>
                <a:lnTo>
                  <a:pt x="6476954" y="0"/>
                </a:lnTo>
                <a:lnTo>
                  <a:pt x="6476954" y="7437004"/>
                </a:lnTo>
                <a:lnTo>
                  <a:pt x="0" y="7437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4717894" flipH="1">
            <a:off x="10942681" y="-3928698"/>
            <a:ext cx="4360453" cy="11585746"/>
          </a:xfrm>
          <a:custGeom>
            <a:avLst/>
            <a:gdLst/>
            <a:ahLst/>
            <a:cxnLst/>
            <a:rect l="l" t="t" r="r" b="b"/>
            <a:pathLst>
              <a:path w="4360453" h="11585746">
                <a:moveTo>
                  <a:pt x="4360454" y="0"/>
                </a:moveTo>
                <a:lnTo>
                  <a:pt x="0" y="0"/>
                </a:lnTo>
                <a:lnTo>
                  <a:pt x="0" y="11585746"/>
                </a:lnTo>
                <a:lnTo>
                  <a:pt x="4360454" y="11585746"/>
                </a:lnTo>
                <a:lnTo>
                  <a:pt x="436045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313925">
            <a:off x="-2889012" y="5371481"/>
            <a:ext cx="8166456" cy="3325975"/>
          </a:xfrm>
          <a:custGeom>
            <a:avLst/>
            <a:gdLst/>
            <a:ahLst/>
            <a:cxnLst/>
            <a:rect l="l" t="t" r="r" b="b"/>
            <a:pathLst>
              <a:path w="8166456" h="3325975">
                <a:moveTo>
                  <a:pt x="0" y="0"/>
                </a:moveTo>
                <a:lnTo>
                  <a:pt x="8166456" y="0"/>
                </a:lnTo>
                <a:lnTo>
                  <a:pt x="8166456" y="3325974"/>
                </a:lnTo>
                <a:lnTo>
                  <a:pt x="0" y="3325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264884" y="1434804"/>
            <a:ext cx="10294391" cy="1515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68"/>
              </a:lnSpc>
            </a:pPr>
            <a:r>
              <a:rPr lang="en-US" sz="11100" b="1" spc="-321">
                <a:solidFill>
                  <a:srgbClr val="FCFAEE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Σας ευχαριστώ</a:t>
            </a:r>
          </a:p>
        </p:txBody>
      </p:sp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37239BE3-449C-2956-A15A-E902C4D7E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4"/>
          <a:srcRect l="21875" r="2187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08"/>
    </mc:Choice>
    <mc:Fallback>
      <p:transition spd="slow" advTm="25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110</Words>
  <Application>Microsoft Office PowerPoint</Application>
  <PresentationFormat>Custom</PresentationFormat>
  <Paragraphs>20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Canva Sans Bold</vt:lpstr>
      <vt:lpstr>Codec Pro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ΜΟΥΣΙΚΑ ΟΡΓΑΝΑ</dc:title>
  <cp:lastModifiedBy>Foteini Sirmali</cp:lastModifiedBy>
  <cp:revision>1</cp:revision>
  <dcterms:created xsi:type="dcterms:W3CDTF">2006-08-16T00:00:00Z</dcterms:created>
  <dcterms:modified xsi:type="dcterms:W3CDTF">2025-12-22T16:00:19Z</dcterms:modified>
  <dc:identifier>DAG8PkXoFcM</dc:identifier>
</cp:coreProperties>
</file>