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0"/>
  </p:notesMasterIdLst>
  <p:sldIdLst>
    <p:sldId id="256" r:id="rId5"/>
    <p:sldId id="257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FCB81-79C6-4CE9-99A7-3838F0D8080E}" v="74" dt="2025-12-11T19:20:13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BEB46-9ABD-4241-84C9-90CE9DECCF30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DD641-EC86-4F2C-B00D-1A7F79EEC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24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D641-EC86-4F2C-B00D-1A7F79EEC8F2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43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6FDAD8-8C95-A8E0-5EAA-B54488EDB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E88A16F-22B9-B428-9DB6-125044AF1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97005C-3C6D-8482-A52D-D66F842A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119E97-94DC-794C-E94C-5849F1B0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866739-15C6-39B6-E701-1318B769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00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540FF7-090A-F8F4-D5CE-249DD8C9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1450EF-E173-283F-8DAE-DF7171CEC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29740F-0523-3B47-252F-FC496A61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117AF4-8C31-649A-30BA-FBA0CCE5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2A5417-F096-A6CA-ED58-F784A9B8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829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47EBE66-BB44-9168-CD75-87609B947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F4070E-E996-3FD9-B119-EFA344E8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9B3D2D-3D86-BBA3-D442-38E9F4C4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98A2AA-4FA6-0CEB-F91B-B8F114DC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E45B7E-871E-56E5-4C24-C7FD6451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356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097402-FBE8-CEC3-21C2-C1BB25BA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9ADD2F-920F-6EAE-5833-21F40F05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2B6E9E-872C-6D0E-A48F-AC9D1ABF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6C63C4-5CC8-2D2C-FA95-7DC7C308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F3D2A8-38C4-EEDE-D43B-6EE2466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738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213EB4-2686-2298-01EF-CFEA6429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178928-6E59-A150-3414-DC9E5E0AF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C0E6D2-0A35-75D8-8B2C-85274835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A5D4B2-A8F6-568C-A5F1-19B3BB65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93E007-3656-0864-39D5-534C3E2C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802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7055D0-7D0C-426E-BD76-5ADCEC7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048979-932B-EE62-8A37-C5CDC2C29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9E78E3-7874-5858-9EBF-42A87C28A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677CD0-7829-EEC0-6BBE-32BD5CF3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8B6ABF9-BDAE-08A7-09CF-E550F837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23EFB3-983F-1258-E4E0-2D5F5ACC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86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A12C9C-103D-1D45-73E3-62D95659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69B58B-7162-35F2-A4AA-BCA90121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064B549-CEEC-E8F4-A78D-FA9BAEA42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E720EA9-A753-0F97-F2EC-4B36F33F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51FD724-2410-7FF1-82F0-C99D00665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9445260-A7FA-301B-E47B-9E0B3EB1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6453350-4D3B-C61E-9994-5CB9D4A8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CD4CA3D-8378-C3F2-C542-DD57ECDA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26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1D0903-DAAE-3F45-AB93-2031AF4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58AEC6F-41EC-EE04-2238-6AD9810B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24F1EEC-1AD9-3DE9-4F57-5BB64729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8CD3A7-AA53-BE10-18D3-F06F7323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99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8B65592-0C79-0165-35D1-4A02055C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8A2DFD5-4AC9-F7F0-2176-2A0EE7A5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D7D8F3-EFF1-13D0-0BFD-D9E1D131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66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A3F969-8BD8-3364-E86D-48904AEB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A3EE2-0DAD-BEC7-BBD1-EC461FE3F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CC628AE-7CF0-7116-8C2C-857606586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7C6A6D-01FA-6487-F605-D06E7388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7135DD-28C0-F538-075A-E546E235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2DABE5-C69E-3F44-37A0-09E23D17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32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61159E-80BF-97F2-7BCB-51D90B71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5E728B8-2928-2ED5-E381-DE141BD1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4161926-3086-54C0-DBA1-6BFB05104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53E9DC-C496-F597-015E-9F532ADA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83F0D2D-BE42-4589-A940-35EBF44C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19489E-AB19-E54F-D272-D090BB45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65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4CD12D5-1826-97D8-F088-307C6412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F0282C-3893-5BA2-B117-EFC7AE67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F860E5-A1E9-9B19-5B04-63D17424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12/11/2025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33DF59-9E45-194A-1D74-35A52364C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56AE46-D1B2-3C61-EC19-2AA31BAC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 descr="Σύννεφα στον ουρανό από χαμηλά">
            <a:extLst>
              <a:ext uri="{FF2B5EF4-FFF2-40B4-BE49-F238E27FC236}">
                <a16:creationId xmlns:a16="http://schemas.microsoft.com/office/drawing/2014/main" id="{3B422922-3F74-97A4-9C66-16EA015903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4689" b="11042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0A810A4-B60C-4397-3113-994F7C998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Οι θεοί του Ολύμπου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A4BBE79-BA86-5103-9BD9-15B31D1B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Aptos" panose="020B0004020202020204" pitchFamily="34" charset="0"/>
              </a:rPr>
              <a:t>Χαρακτηρίστηκα και σύμβολα  </a:t>
            </a:r>
          </a:p>
        </p:txBody>
      </p:sp>
    </p:spTree>
    <p:extLst>
      <p:ext uri="{BB962C8B-B14F-4D97-AF65-F5344CB8AC3E}">
        <p14:creationId xmlns:p14="http://schemas.microsoft.com/office/powerpoint/2010/main" val="998909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80277DB3-C6BA-FB0F-C114-F7C89CE7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ΖΕΥΣ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F6D1E55E-71C1-83D5-A5EC-67B9451DE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Ο Ζευς είναι βασιλιάς των θεών και θεός του ουρανού και της αστραπής </a:t>
            </a:r>
          </a:p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Ήταν δίκαιος αλλά και αυστηρός ήθελε να προστατεύει την τάξη</a:t>
            </a:r>
          </a:p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Τα σύμβολα του ήταν ο κεραυνός, αετός και δρυς   </a:t>
            </a:r>
            <a:endParaRPr lang="en-US" sz="2000" dirty="0"/>
          </a:p>
        </p:txBody>
      </p:sp>
      <p:pic>
        <p:nvPicPr>
          <p:cNvPr id="32" name="Θέση εικόνας 31" descr="Εικόνα που περιέχει κλασική γλυπτική, Τεχνούργημα, Λιθογλυπτική, γλυπτική">
            <a:extLst>
              <a:ext uri="{FF2B5EF4-FFF2-40B4-BE49-F238E27FC236}">
                <a16:creationId xmlns:a16="http://schemas.microsoft.com/office/drawing/2014/main" id="{E42E7361-8CB5-AA50-EFDB-DFB9B606B4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3" r="4213" b="2955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475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754FA6-0C6A-6336-B7DC-B334A085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5400" dirty="0"/>
              <a:t>Άρης 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FDA70F9-CA7F-E216-D41D-27F5B6DA9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457200">
              <a:buFont typeface="Wingdings" panose="05000000000000000000" pitchFamily="2" charset="2"/>
              <a:buChar char="v"/>
            </a:pPr>
            <a:r>
              <a:rPr lang="el-GR" sz="2200" dirty="0"/>
              <a:t>Θεός του πολέμου </a:t>
            </a:r>
          </a:p>
          <a:p>
            <a:pPr marL="228600" indent="-457200">
              <a:buFont typeface="Wingdings" panose="05000000000000000000" pitchFamily="2" charset="2"/>
              <a:buChar char="v"/>
            </a:pPr>
            <a:r>
              <a:rPr lang="el-GR" sz="2200" dirty="0"/>
              <a:t>Ήταν πολεμικός και παρορμητικός </a:t>
            </a:r>
          </a:p>
          <a:p>
            <a:pPr marL="228600" indent="-457200">
              <a:buFont typeface="Wingdings" panose="05000000000000000000" pitchFamily="2" charset="2"/>
              <a:buChar char="v"/>
            </a:pPr>
            <a:r>
              <a:rPr lang="el-GR" sz="2200" dirty="0"/>
              <a:t>Σύμβολα του δόρυ, ασπίδα και το κράνος </a:t>
            </a:r>
            <a:endParaRPr lang="en-US" sz="2200" dirty="0"/>
          </a:p>
        </p:txBody>
      </p:sp>
      <p:pic>
        <p:nvPicPr>
          <p:cNvPr id="6" name="Θέση εικόνας 5" descr="Εικόνα που περιέχει άγαλμα, κτίριο, ανθρώπινο πρόσωπο, Στήθος">
            <a:extLst>
              <a:ext uri="{FF2B5EF4-FFF2-40B4-BE49-F238E27FC236}">
                <a16:creationId xmlns:a16="http://schemas.microsoft.com/office/drawing/2014/main" id="{AD0276EA-1D21-0D56-CD73-FE4A031734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 b="1685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392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F834D0-A082-3667-720F-630BADDD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Ήρα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F32049-27B8-5F01-1364-C0D102180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39" y="2551176"/>
            <a:ext cx="4651205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Θεά του γάμου και της οικογένειας </a:t>
            </a:r>
          </a:p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Ήταν προστατευτική αλλά ζηλιάρα </a:t>
            </a:r>
          </a:p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Είχε ο σύμβολα ροδί, στέμμα και το παγώνι </a:t>
            </a:r>
            <a:endParaRPr lang="en-US" sz="2000" dirty="0"/>
          </a:p>
        </p:txBody>
      </p:sp>
      <p:pic>
        <p:nvPicPr>
          <p:cNvPr id="6" name="Θέση περιεχομένου 5" descr="Εικόνα που περιέχει ζωγραφική, κείμενο, μυθολογία, ρουχισμός">
            <a:extLst>
              <a:ext uri="{FF2B5EF4-FFF2-40B4-BE49-F238E27FC236}">
                <a16:creationId xmlns:a16="http://schemas.microsoft.com/office/drawing/2014/main" id="{97C8F5C9-60A4-864C-DC27-083BBCD27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r="25691"/>
          <a:stretch>
            <a:fillRect/>
          </a:stretch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E13197-5B7E-66C1-D1DD-02B085C8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dirty="0" err="1"/>
              <a:t>Αρτεμις</a:t>
            </a:r>
            <a:endParaRPr lang="en-US" sz="4000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D42FE5D-7D24-1F1D-42EC-48C628CEF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Θεά του κυνηγιού και της σελήνης</a:t>
            </a:r>
          </a:p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Ήταν ανεξάρτητη και προστάτιδα των ζωών</a:t>
            </a:r>
          </a:p>
          <a:p>
            <a:pPr marL="114300" indent="-342900">
              <a:buFont typeface="Wingdings" panose="05000000000000000000" pitchFamily="2" charset="2"/>
              <a:buChar char="v"/>
            </a:pPr>
            <a:r>
              <a:rPr lang="el-GR" sz="2000" dirty="0"/>
              <a:t>Σύμβολο της το τόξο, ελάφι και το φεγγάρι </a:t>
            </a:r>
          </a:p>
          <a:p>
            <a:endParaRPr lang="en-US" sz="2000" dirty="0"/>
          </a:p>
        </p:txBody>
      </p:sp>
      <p:pic>
        <p:nvPicPr>
          <p:cNvPr id="6" name="Θέση εικόνας 5" descr="Εικόνα που περιέχει μουσείο, Τεχνούργημα, γλυπτική, Λιθογλυπτική">
            <a:extLst>
              <a:ext uri="{FF2B5EF4-FFF2-40B4-BE49-F238E27FC236}">
                <a16:creationId xmlns:a16="http://schemas.microsoft.com/office/drawing/2014/main" id="{527655D7-550C-D1AB-6897-A67111F2F2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178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50003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90394A5DC0CC94C813B730D842A834B" ma:contentTypeVersion="5" ma:contentTypeDescription="Δημιουργία νέου εγγράφου" ma:contentTypeScope="" ma:versionID="78d77234c9aac87ca64c2c3364e3b23a">
  <xsd:schema xmlns:xsd="http://www.w3.org/2001/XMLSchema" xmlns:xs="http://www.w3.org/2001/XMLSchema" xmlns:p="http://schemas.microsoft.com/office/2006/metadata/properties" xmlns:ns3="a80eceb5-b5a9-4123-ae49-0da52f3cb822" targetNamespace="http://schemas.microsoft.com/office/2006/metadata/properties" ma:root="true" ma:fieldsID="ad4e07c0f0b5c6162ca89ea8887a2cb9" ns3:_="">
    <xsd:import namespace="a80eceb5-b5a9-4123-ae49-0da52f3cb82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eceb5-b5a9-4123-ae49-0da52f3cb82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8B0861-10D9-4C2A-B7F1-CD9ECE174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eceb5-b5a9-4123-ae49-0da52f3cb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6CD76-0513-4688-90E4-D83016A706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B365B-E91D-4CFD-982A-0C244D0479D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a80eceb5-b5a9-4123-ae49-0da52f3cb822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100</Words>
  <Application>Microsoft Office PowerPoint</Application>
  <PresentationFormat>Ευρεία οθόνη</PresentationFormat>
  <Paragraphs>19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Θέμα του Office</vt:lpstr>
      <vt:lpstr>Οι θεοί του Ολύμπου </vt:lpstr>
      <vt:lpstr>ΖΕΥΣ</vt:lpstr>
      <vt:lpstr>Άρης </vt:lpstr>
      <vt:lpstr>Ήρα </vt:lpstr>
      <vt:lpstr>Αρτεμις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MAZE KONSTANTINA</dc:creator>
  <cp:lastModifiedBy>MAZE KONSTANTINA</cp:lastModifiedBy>
  <cp:revision>2</cp:revision>
  <dcterms:created xsi:type="dcterms:W3CDTF">2025-12-11T17:39:16Z</dcterms:created>
  <dcterms:modified xsi:type="dcterms:W3CDTF">2025-12-11T19:22:24Z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0x010100F90394A5DC0CC94C813B730D842A834B</vt:lpwstr>
  </property>
</Properties>
</file>