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98BED-EF66-1749-2F9E-CD6723BCF440}" v="35" dt="2025-12-27T14:54:17.418"/>
    <p1510:client id="{508DE936-D70F-D61A-10CD-D118E3AE54C6}" v="328" dt="2025-12-27T19:16:57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9AB1C-C0EC-4FAF-AD91-50833BB9137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2B36910-F0BE-4B18-91EB-FF42FB7721C8}">
      <dgm:prSet/>
      <dgm:spPr/>
      <dgm:t>
        <a:bodyPr/>
        <a:lstStyle/>
        <a:p>
          <a:r>
            <a:rPr lang="el-GR">
              <a:latin typeface="Aptos"/>
              <a:ea typeface="+mn-ea"/>
              <a:cs typeface="+mn-cs"/>
            </a:rPr>
            <a:t>1.Προσθέτω πρώτα τις δεκάδες .</a:t>
          </a:r>
          <a:endParaRPr lang="en-US">
            <a:latin typeface="Aptos"/>
            <a:ea typeface="+mn-ea"/>
            <a:cs typeface="+mn-cs"/>
          </a:endParaRPr>
        </a:p>
      </dgm:t>
    </dgm:pt>
    <dgm:pt modelId="{824302A5-A5F5-49D1-BFE0-B0CC81E4DC45}" type="parTrans" cxnId="{1C3CB5CF-D5BF-42F3-831A-55CB9B0F6435}">
      <dgm:prSet/>
      <dgm:spPr/>
      <dgm:t>
        <a:bodyPr/>
        <a:lstStyle/>
        <a:p>
          <a:endParaRPr lang="en-US"/>
        </a:p>
      </dgm:t>
    </dgm:pt>
    <dgm:pt modelId="{D811458C-F972-45C5-9ABE-5685BEF0A118}" type="sibTrans" cxnId="{1C3CB5CF-D5BF-42F3-831A-55CB9B0F6435}">
      <dgm:prSet/>
      <dgm:spPr/>
      <dgm:t>
        <a:bodyPr/>
        <a:lstStyle/>
        <a:p>
          <a:endParaRPr lang="en-US"/>
        </a:p>
      </dgm:t>
    </dgm:pt>
    <dgm:pt modelId="{9F9D851F-E29B-4F04-9A69-12A0C4E48812}">
      <dgm:prSet/>
      <dgm:spPr/>
      <dgm:t>
        <a:bodyPr/>
        <a:lstStyle/>
        <a:p>
          <a:r>
            <a:rPr lang="el-GR">
              <a:latin typeface="Aptos" panose="020B0004020202020204"/>
              <a:ea typeface="+mn-ea"/>
              <a:cs typeface="+mn-cs"/>
            </a:rPr>
            <a:t>2. Μετά προσθέτω τις μονάδες .</a:t>
          </a:r>
          <a:endParaRPr lang="en-US">
            <a:latin typeface="Aptos" panose="020B0004020202020204"/>
            <a:ea typeface="+mn-ea"/>
            <a:cs typeface="+mn-cs"/>
          </a:endParaRPr>
        </a:p>
      </dgm:t>
    </dgm:pt>
    <dgm:pt modelId="{ECBF9B99-DF10-4C17-9B62-39AC77C2AEF8}" type="parTrans" cxnId="{CE5EA82A-0D0C-4C83-9A92-3FFF1FB40523}">
      <dgm:prSet/>
      <dgm:spPr/>
      <dgm:t>
        <a:bodyPr/>
        <a:lstStyle/>
        <a:p>
          <a:endParaRPr lang="en-US"/>
        </a:p>
      </dgm:t>
    </dgm:pt>
    <dgm:pt modelId="{E55B0A00-1F56-45CA-9B40-F8D99EB7DEB3}" type="sibTrans" cxnId="{CE5EA82A-0D0C-4C83-9A92-3FFF1FB40523}">
      <dgm:prSet/>
      <dgm:spPr/>
      <dgm:t>
        <a:bodyPr/>
        <a:lstStyle/>
        <a:p>
          <a:endParaRPr lang="en-US"/>
        </a:p>
      </dgm:t>
    </dgm:pt>
    <dgm:pt modelId="{458B2698-9AF9-4777-97E0-9A5F53047C00}">
      <dgm:prSet/>
      <dgm:spPr/>
      <dgm:t>
        <a:bodyPr/>
        <a:lstStyle/>
        <a:p>
          <a:r>
            <a:rPr lang="el-GR">
              <a:latin typeface="Aptos" panose="020B0004020202020204"/>
              <a:ea typeface="+mn-ea"/>
              <a:cs typeface="+mn-cs"/>
            </a:rPr>
            <a:t>3. Στο τέλος ενώνω το αποτέλεσμα.</a:t>
          </a:r>
          <a:endParaRPr lang="en-US">
            <a:latin typeface="Aptos" panose="020B0004020202020204"/>
            <a:ea typeface="+mn-ea"/>
            <a:cs typeface="+mn-cs"/>
          </a:endParaRPr>
        </a:p>
      </dgm:t>
    </dgm:pt>
    <dgm:pt modelId="{517E6B2A-E61C-4AA8-9EAD-7959BDE7574B}" type="parTrans" cxnId="{F6589124-6CFB-4AF2-802A-2F639F0D288C}">
      <dgm:prSet/>
      <dgm:spPr/>
      <dgm:t>
        <a:bodyPr/>
        <a:lstStyle/>
        <a:p>
          <a:endParaRPr lang="en-US"/>
        </a:p>
      </dgm:t>
    </dgm:pt>
    <dgm:pt modelId="{00DBEE74-D54D-4CDF-B03F-BDF981F7E64A}" type="sibTrans" cxnId="{F6589124-6CFB-4AF2-802A-2F639F0D288C}">
      <dgm:prSet/>
      <dgm:spPr/>
      <dgm:t>
        <a:bodyPr/>
        <a:lstStyle/>
        <a:p>
          <a:endParaRPr lang="en-US"/>
        </a:p>
      </dgm:t>
    </dgm:pt>
    <dgm:pt modelId="{BD869027-B009-486D-8EA5-CB9269EB98C5}" type="pres">
      <dgm:prSet presAssocID="{EA29AB1C-C0EC-4FAF-AD91-50833BB9137E}" presName="linear" presStyleCnt="0">
        <dgm:presLayoutVars>
          <dgm:animLvl val="lvl"/>
          <dgm:resizeHandles val="exact"/>
        </dgm:presLayoutVars>
      </dgm:prSet>
      <dgm:spPr/>
    </dgm:pt>
    <dgm:pt modelId="{5DE82243-774D-446E-BBCC-4B93F279DFD6}" type="pres">
      <dgm:prSet presAssocID="{72B36910-F0BE-4B18-91EB-FF42FB7721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1F19F9-3924-466F-931C-20370B922CC5}" type="pres">
      <dgm:prSet presAssocID="{D811458C-F972-45C5-9ABE-5685BEF0A118}" presName="spacer" presStyleCnt="0"/>
      <dgm:spPr/>
    </dgm:pt>
    <dgm:pt modelId="{C0BA9D2B-CC25-4760-8BE6-3E84796ADE1A}" type="pres">
      <dgm:prSet presAssocID="{9F9D851F-E29B-4F04-9A69-12A0C4E4881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E7565E-A012-4F47-92B8-89A53E2CC086}" type="pres">
      <dgm:prSet presAssocID="{E55B0A00-1F56-45CA-9B40-F8D99EB7DEB3}" presName="spacer" presStyleCnt="0"/>
      <dgm:spPr/>
    </dgm:pt>
    <dgm:pt modelId="{AA82CC34-5B0D-4440-B7D3-A218D8D2E22E}" type="pres">
      <dgm:prSet presAssocID="{458B2698-9AF9-4777-97E0-9A5F53047C0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589124-6CFB-4AF2-802A-2F639F0D288C}" srcId="{EA29AB1C-C0EC-4FAF-AD91-50833BB9137E}" destId="{458B2698-9AF9-4777-97E0-9A5F53047C00}" srcOrd="2" destOrd="0" parTransId="{517E6B2A-E61C-4AA8-9EAD-7959BDE7574B}" sibTransId="{00DBEE74-D54D-4CDF-B03F-BDF981F7E64A}"/>
    <dgm:cxn modelId="{CE5EA82A-0D0C-4C83-9A92-3FFF1FB40523}" srcId="{EA29AB1C-C0EC-4FAF-AD91-50833BB9137E}" destId="{9F9D851F-E29B-4F04-9A69-12A0C4E48812}" srcOrd="1" destOrd="0" parTransId="{ECBF9B99-DF10-4C17-9B62-39AC77C2AEF8}" sibTransId="{E55B0A00-1F56-45CA-9B40-F8D99EB7DEB3}"/>
    <dgm:cxn modelId="{A3B0005F-8DE4-48C0-A8FA-58E613BB74E0}" type="presOf" srcId="{458B2698-9AF9-4777-97E0-9A5F53047C00}" destId="{AA82CC34-5B0D-4440-B7D3-A218D8D2E22E}" srcOrd="0" destOrd="0" presId="urn:microsoft.com/office/officeart/2005/8/layout/vList2"/>
    <dgm:cxn modelId="{BE3F5373-AF17-4EC8-AAD4-2A42518F1BE3}" type="presOf" srcId="{EA29AB1C-C0EC-4FAF-AD91-50833BB9137E}" destId="{BD869027-B009-486D-8EA5-CB9269EB98C5}" srcOrd="0" destOrd="0" presId="urn:microsoft.com/office/officeart/2005/8/layout/vList2"/>
    <dgm:cxn modelId="{AD7CB453-66C4-49F3-AE66-2EA44D1FABCA}" type="presOf" srcId="{72B36910-F0BE-4B18-91EB-FF42FB7721C8}" destId="{5DE82243-774D-446E-BBCC-4B93F279DFD6}" srcOrd="0" destOrd="0" presId="urn:microsoft.com/office/officeart/2005/8/layout/vList2"/>
    <dgm:cxn modelId="{0CF0A4B9-35BC-4C71-9432-A7DC5CEE2B8D}" type="presOf" srcId="{9F9D851F-E29B-4F04-9A69-12A0C4E48812}" destId="{C0BA9D2B-CC25-4760-8BE6-3E84796ADE1A}" srcOrd="0" destOrd="0" presId="urn:microsoft.com/office/officeart/2005/8/layout/vList2"/>
    <dgm:cxn modelId="{1C3CB5CF-D5BF-42F3-831A-55CB9B0F6435}" srcId="{EA29AB1C-C0EC-4FAF-AD91-50833BB9137E}" destId="{72B36910-F0BE-4B18-91EB-FF42FB7721C8}" srcOrd="0" destOrd="0" parTransId="{824302A5-A5F5-49D1-BFE0-B0CC81E4DC45}" sibTransId="{D811458C-F972-45C5-9ABE-5685BEF0A118}"/>
    <dgm:cxn modelId="{9E21C72F-C0C3-42DC-BB23-18DFA4E534E8}" type="presParOf" srcId="{BD869027-B009-486D-8EA5-CB9269EB98C5}" destId="{5DE82243-774D-446E-BBCC-4B93F279DFD6}" srcOrd="0" destOrd="0" presId="urn:microsoft.com/office/officeart/2005/8/layout/vList2"/>
    <dgm:cxn modelId="{0D769759-CE38-4E58-9F18-D2C92DCA452C}" type="presParOf" srcId="{BD869027-B009-486D-8EA5-CB9269EB98C5}" destId="{141F19F9-3924-466F-931C-20370B922CC5}" srcOrd="1" destOrd="0" presId="urn:microsoft.com/office/officeart/2005/8/layout/vList2"/>
    <dgm:cxn modelId="{51E34236-FEFC-4D25-81F6-2F1429161D41}" type="presParOf" srcId="{BD869027-B009-486D-8EA5-CB9269EB98C5}" destId="{C0BA9D2B-CC25-4760-8BE6-3E84796ADE1A}" srcOrd="2" destOrd="0" presId="urn:microsoft.com/office/officeart/2005/8/layout/vList2"/>
    <dgm:cxn modelId="{556F3C8D-4FED-4C25-9118-49D24FF7439C}" type="presParOf" srcId="{BD869027-B009-486D-8EA5-CB9269EB98C5}" destId="{D3E7565E-A012-4F47-92B8-89A53E2CC086}" srcOrd="3" destOrd="0" presId="urn:microsoft.com/office/officeart/2005/8/layout/vList2"/>
    <dgm:cxn modelId="{88795C24-4E40-4F96-B499-1DB61BC1A916}" type="presParOf" srcId="{BD869027-B009-486D-8EA5-CB9269EB98C5}" destId="{AA82CC34-5B0D-4440-B7D3-A218D8D2E2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AE8D4-B917-4D05-950D-233DE7E2B5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9D781A-12B7-4D19-B961-8CE91C211DFF}">
      <dgm:prSet/>
      <dgm:spPr/>
      <dgm:t>
        <a:bodyPr/>
        <a:lstStyle/>
        <a:p>
          <a:r>
            <a:rPr lang="el-GR"/>
            <a:t>ΠΑΡΑΔΕΙΓΜΑ</a:t>
          </a:r>
          <a:endParaRPr lang="en-US"/>
        </a:p>
      </dgm:t>
    </dgm:pt>
    <dgm:pt modelId="{9BB4C2F4-78B1-4A01-AAB1-063564E788DD}" type="parTrans" cxnId="{DA093EBD-456B-4DF1-A0F2-7C1A936FBDF2}">
      <dgm:prSet/>
      <dgm:spPr/>
      <dgm:t>
        <a:bodyPr/>
        <a:lstStyle/>
        <a:p>
          <a:endParaRPr lang="en-US"/>
        </a:p>
      </dgm:t>
    </dgm:pt>
    <dgm:pt modelId="{09248414-28B5-4949-A02D-3409FB695C3E}" type="sibTrans" cxnId="{DA093EBD-456B-4DF1-A0F2-7C1A936FBDF2}">
      <dgm:prSet/>
      <dgm:spPr/>
      <dgm:t>
        <a:bodyPr/>
        <a:lstStyle/>
        <a:p>
          <a:endParaRPr lang="en-US"/>
        </a:p>
      </dgm:t>
    </dgm:pt>
    <dgm:pt modelId="{49BDC6A8-739F-48A9-9DFE-AEC3032F2C03}">
      <dgm:prSet/>
      <dgm:spPr/>
      <dgm:t>
        <a:bodyPr/>
        <a:lstStyle/>
        <a:p>
          <a:r>
            <a:rPr lang="el-GR"/>
            <a:t>23 + 14</a:t>
          </a:r>
          <a:endParaRPr lang="en-US"/>
        </a:p>
      </dgm:t>
    </dgm:pt>
    <dgm:pt modelId="{882D1E3A-1E78-4A5D-9252-E0A08A5B180E}" type="parTrans" cxnId="{8CD4BFA6-ACA3-46A5-A2D2-02302FD79DDB}">
      <dgm:prSet/>
      <dgm:spPr/>
      <dgm:t>
        <a:bodyPr/>
        <a:lstStyle/>
        <a:p>
          <a:endParaRPr lang="en-US"/>
        </a:p>
      </dgm:t>
    </dgm:pt>
    <dgm:pt modelId="{E53DC5FE-FACD-4D34-B046-67B8963F6BEA}" type="sibTrans" cxnId="{8CD4BFA6-ACA3-46A5-A2D2-02302FD79DDB}">
      <dgm:prSet/>
      <dgm:spPr/>
      <dgm:t>
        <a:bodyPr/>
        <a:lstStyle/>
        <a:p>
          <a:endParaRPr lang="en-US"/>
        </a:p>
      </dgm:t>
    </dgm:pt>
    <dgm:pt modelId="{E6A3DC4F-B7B0-4C49-BED6-DEC48A9CA6FB}">
      <dgm:prSet/>
      <dgm:spPr/>
      <dgm:t>
        <a:bodyPr/>
        <a:lstStyle/>
        <a:p>
          <a:r>
            <a:rPr lang="el-GR"/>
            <a:t>20+10 = 30</a:t>
          </a:r>
          <a:endParaRPr lang="en-US"/>
        </a:p>
      </dgm:t>
    </dgm:pt>
    <dgm:pt modelId="{7A4B769D-CB31-4D5D-9A49-45C377571DEA}" type="parTrans" cxnId="{5096EC75-92FB-4590-9335-F9B6BE0694C8}">
      <dgm:prSet/>
      <dgm:spPr/>
      <dgm:t>
        <a:bodyPr/>
        <a:lstStyle/>
        <a:p>
          <a:endParaRPr lang="en-US"/>
        </a:p>
      </dgm:t>
    </dgm:pt>
    <dgm:pt modelId="{5E9D80E4-EFAB-48FA-BA13-D9D67004CBF0}" type="sibTrans" cxnId="{5096EC75-92FB-4590-9335-F9B6BE0694C8}">
      <dgm:prSet/>
      <dgm:spPr/>
      <dgm:t>
        <a:bodyPr/>
        <a:lstStyle/>
        <a:p>
          <a:endParaRPr lang="en-US"/>
        </a:p>
      </dgm:t>
    </dgm:pt>
    <dgm:pt modelId="{8F028FCF-6033-4DC4-B94D-F6BA50814290}">
      <dgm:prSet/>
      <dgm:spPr/>
      <dgm:t>
        <a:bodyPr/>
        <a:lstStyle/>
        <a:p>
          <a:r>
            <a:rPr lang="el-GR"/>
            <a:t>3+4 = 7</a:t>
          </a:r>
          <a:endParaRPr lang="en-US"/>
        </a:p>
      </dgm:t>
    </dgm:pt>
    <dgm:pt modelId="{401A8762-249C-48ED-A922-ADDBB59B1DC4}" type="parTrans" cxnId="{AC9380D7-5DF4-4077-92AE-77965722579C}">
      <dgm:prSet/>
      <dgm:spPr/>
      <dgm:t>
        <a:bodyPr/>
        <a:lstStyle/>
        <a:p>
          <a:endParaRPr lang="en-US"/>
        </a:p>
      </dgm:t>
    </dgm:pt>
    <dgm:pt modelId="{B92F2FA6-9488-43AC-B3B3-0408119CAB41}" type="sibTrans" cxnId="{AC9380D7-5DF4-4077-92AE-77965722579C}">
      <dgm:prSet/>
      <dgm:spPr/>
      <dgm:t>
        <a:bodyPr/>
        <a:lstStyle/>
        <a:p>
          <a:endParaRPr lang="en-US"/>
        </a:p>
      </dgm:t>
    </dgm:pt>
    <dgm:pt modelId="{6D13877F-385B-415D-BF78-AFF8EBF25C5B}">
      <dgm:prSet/>
      <dgm:spPr/>
      <dgm:t>
        <a:bodyPr/>
        <a:lstStyle/>
        <a:p>
          <a:r>
            <a:rPr lang="el-GR"/>
            <a:t>Άρα 23 + 14 = 37</a:t>
          </a:r>
          <a:endParaRPr lang="en-US"/>
        </a:p>
      </dgm:t>
    </dgm:pt>
    <dgm:pt modelId="{CBD48FDE-EB27-433A-AFC6-A21CC4D0EF6B}" type="parTrans" cxnId="{B1784841-593F-4A42-9016-15275AB89F00}">
      <dgm:prSet/>
      <dgm:spPr/>
      <dgm:t>
        <a:bodyPr/>
        <a:lstStyle/>
        <a:p>
          <a:endParaRPr lang="en-US"/>
        </a:p>
      </dgm:t>
    </dgm:pt>
    <dgm:pt modelId="{00683485-7FEA-4817-9C26-4834E1CB8E96}" type="sibTrans" cxnId="{B1784841-593F-4A42-9016-15275AB89F00}">
      <dgm:prSet/>
      <dgm:spPr/>
      <dgm:t>
        <a:bodyPr/>
        <a:lstStyle/>
        <a:p>
          <a:endParaRPr lang="en-US"/>
        </a:p>
      </dgm:t>
    </dgm:pt>
    <dgm:pt modelId="{ADEC2119-8604-452C-97D4-99E76EAE3DE0}" type="pres">
      <dgm:prSet presAssocID="{8C5AE8D4-B917-4D05-950D-233DE7E2B5FB}" presName="linear" presStyleCnt="0">
        <dgm:presLayoutVars>
          <dgm:animLvl val="lvl"/>
          <dgm:resizeHandles val="exact"/>
        </dgm:presLayoutVars>
      </dgm:prSet>
      <dgm:spPr/>
    </dgm:pt>
    <dgm:pt modelId="{43A92EA2-B899-4F35-B216-375D77297E8D}" type="pres">
      <dgm:prSet presAssocID="{5E9D781A-12B7-4D19-B961-8CE91C211DF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F62A3B5-DF5F-41B4-9B8C-5077EDB5EECE}" type="pres">
      <dgm:prSet presAssocID="{09248414-28B5-4949-A02D-3409FB695C3E}" presName="spacer" presStyleCnt="0"/>
      <dgm:spPr/>
    </dgm:pt>
    <dgm:pt modelId="{F7E53D3D-F746-45D0-B8D7-9F049A7F77BF}" type="pres">
      <dgm:prSet presAssocID="{49BDC6A8-739F-48A9-9DFE-AEC3032F2C0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35C821B-6AF9-4F33-AA58-F63F7D7B4129}" type="pres">
      <dgm:prSet presAssocID="{E53DC5FE-FACD-4D34-B046-67B8963F6BEA}" presName="spacer" presStyleCnt="0"/>
      <dgm:spPr/>
    </dgm:pt>
    <dgm:pt modelId="{99A5E4BF-FB9A-452B-9F39-7918D99BD282}" type="pres">
      <dgm:prSet presAssocID="{E6A3DC4F-B7B0-4C49-BED6-DEC48A9CA6F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3F09047-A919-473D-945A-FC2BC6E2E663}" type="pres">
      <dgm:prSet presAssocID="{5E9D80E4-EFAB-48FA-BA13-D9D67004CBF0}" presName="spacer" presStyleCnt="0"/>
      <dgm:spPr/>
    </dgm:pt>
    <dgm:pt modelId="{77CC4773-E119-4DE9-947D-C2838EAB9153}" type="pres">
      <dgm:prSet presAssocID="{8F028FCF-6033-4DC4-B94D-F6BA5081429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69828D3-F84D-4E72-9B26-6E595BFCF3DC}" type="pres">
      <dgm:prSet presAssocID="{B92F2FA6-9488-43AC-B3B3-0408119CAB41}" presName="spacer" presStyleCnt="0"/>
      <dgm:spPr/>
    </dgm:pt>
    <dgm:pt modelId="{0F453C59-D51D-4793-9E59-D7854FB979A3}" type="pres">
      <dgm:prSet presAssocID="{6D13877F-385B-415D-BF78-AFF8EBF25C5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B8D8E0D-473F-4243-BDDB-53F93485B4EF}" type="presOf" srcId="{8F028FCF-6033-4DC4-B94D-F6BA50814290}" destId="{77CC4773-E119-4DE9-947D-C2838EAB9153}" srcOrd="0" destOrd="0" presId="urn:microsoft.com/office/officeart/2005/8/layout/vList2"/>
    <dgm:cxn modelId="{250A3632-A5C2-4D8B-8EEB-D1550C7A3FA2}" type="presOf" srcId="{8C5AE8D4-B917-4D05-950D-233DE7E2B5FB}" destId="{ADEC2119-8604-452C-97D4-99E76EAE3DE0}" srcOrd="0" destOrd="0" presId="urn:microsoft.com/office/officeart/2005/8/layout/vList2"/>
    <dgm:cxn modelId="{E5939934-0711-45C0-8D7B-9CDEF1543BBA}" type="presOf" srcId="{6D13877F-385B-415D-BF78-AFF8EBF25C5B}" destId="{0F453C59-D51D-4793-9E59-D7854FB979A3}" srcOrd="0" destOrd="0" presId="urn:microsoft.com/office/officeart/2005/8/layout/vList2"/>
    <dgm:cxn modelId="{070C9F5F-68E2-4785-88EB-3FB94F749E94}" type="presOf" srcId="{E6A3DC4F-B7B0-4C49-BED6-DEC48A9CA6FB}" destId="{99A5E4BF-FB9A-452B-9F39-7918D99BD282}" srcOrd="0" destOrd="0" presId="urn:microsoft.com/office/officeart/2005/8/layout/vList2"/>
    <dgm:cxn modelId="{B1784841-593F-4A42-9016-15275AB89F00}" srcId="{8C5AE8D4-B917-4D05-950D-233DE7E2B5FB}" destId="{6D13877F-385B-415D-BF78-AFF8EBF25C5B}" srcOrd="4" destOrd="0" parTransId="{CBD48FDE-EB27-433A-AFC6-A21CC4D0EF6B}" sibTransId="{00683485-7FEA-4817-9C26-4834E1CB8E96}"/>
    <dgm:cxn modelId="{5096EC75-92FB-4590-9335-F9B6BE0694C8}" srcId="{8C5AE8D4-B917-4D05-950D-233DE7E2B5FB}" destId="{E6A3DC4F-B7B0-4C49-BED6-DEC48A9CA6FB}" srcOrd="2" destOrd="0" parTransId="{7A4B769D-CB31-4D5D-9A49-45C377571DEA}" sibTransId="{5E9D80E4-EFAB-48FA-BA13-D9D67004CBF0}"/>
    <dgm:cxn modelId="{79F69F92-A246-4933-BE24-783441E3F757}" type="presOf" srcId="{5E9D781A-12B7-4D19-B961-8CE91C211DFF}" destId="{43A92EA2-B899-4F35-B216-375D77297E8D}" srcOrd="0" destOrd="0" presId="urn:microsoft.com/office/officeart/2005/8/layout/vList2"/>
    <dgm:cxn modelId="{8CD4BFA6-ACA3-46A5-A2D2-02302FD79DDB}" srcId="{8C5AE8D4-B917-4D05-950D-233DE7E2B5FB}" destId="{49BDC6A8-739F-48A9-9DFE-AEC3032F2C03}" srcOrd="1" destOrd="0" parTransId="{882D1E3A-1E78-4A5D-9252-E0A08A5B180E}" sibTransId="{E53DC5FE-FACD-4D34-B046-67B8963F6BEA}"/>
    <dgm:cxn modelId="{DA093EBD-456B-4DF1-A0F2-7C1A936FBDF2}" srcId="{8C5AE8D4-B917-4D05-950D-233DE7E2B5FB}" destId="{5E9D781A-12B7-4D19-B961-8CE91C211DFF}" srcOrd="0" destOrd="0" parTransId="{9BB4C2F4-78B1-4A01-AAB1-063564E788DD}" sibTransId="{09248414-28B5-4949-A02D-3409FB695C3E}"/>
    <dgm:cxn modelId="{AC9380D7-5DF4-4077-92AE-77965722579C}" srcId="{8C5AE8D4-B917-4D05-950D-233DE7E2B5FB}" destId="{8F028FCF-6033-4DC4-B94D-F6BA50814290}" srcOrd="3" destOrd="0" parTransId="{401A8762-249C-48ED-A922-ADDBB59B1DC4}" sibTransId="{B92F2FA6-9488-43AC-B3B3-0408119CAB41}"/>
    <dgm:cxn modelId="{1CCAC8D8-4B67-4E88-A4DB-F570C4D233B5}" type="presOf" srcId="{49BDC6A8-739F-48A9-9DFE-AEC3032F2C03}" destId="{F7E53D3D-F746-45D0-B8D7-9F049A7F77BF}" srcOrd="0" destOrd="0" presId="urn:microsoft.com/office/officeart/2005/8/layout/vList2"/>
    <dgm:cxn modelId="{E99FEE9E-17B3-4DFA-9CA7-B7A5779C1F86}" type="presParOf" srcId="{ADEC2119-8604-452C-97D4-99E76EAE3DE0}" destId="{43A92EA2-B899-4F35-B216-375D77297E8D}" srcOrd="0" destOrd="0" presId="urn:microsoft.com/office/officeart/2005/8/layout/vList2"/>
    <dgm:cxn modelId="{B217AF66-5D9B-4E5C-8D38-D1E665AEE54A}" type="presParOf" srcId="{ADEC2119-8604-452C-97D4-99E76EAE3DE0}" destId="{DF62A3B5-DF5F-41B4-9B8C-5077EDB5EECE}" srcOrd="1" destOrd="0" presId="urn:microsoft.com/office/officeart/2005/8/layout/vList2"/>
    <dgm:cxn modelId="{54750F6E-F1C5-4CBB-A6A3-D14EEDB07187}" type="presParOf" srcId="{ADEC2119-8604-452C-97D4-99E76EAE3DE0}" destId="{F7E53D3D-F746-45D0-B8D7-9F049A7F77BF}" srcOrd="2" destOrd="0" presId="urn:microsoft.com/office/officeart/2005/8/layout/vList2"/>
    <dgm:cxn modelId="{EB7ABA76-3D76-45DC-81C9-3D9A56F9A679}" type="presParOf" srcId="{ADEC2119-8604-452C-97D4-99E76EAE3DE0}" destId="{135C821B-6AF9-4F33-AA58-F63F7D7B4129}" srcOrd="3" destOrd="0" presId="urn:microsoft.com/office/officeart/2005/8/layout/vList2"/>
    <dgm:cxn modelId="{2C8E0B3E-9E93-46EE-832C-A4285F3667CE}" type="presParOf" srcId="{ADEC2119-8604-452C-97D4-99E76EAE3DE0}" destId="{99A5E4BF-FB9A-452B-9F39-7918D99BD282}" srcOrd="4" destOrd="0" presId="urn:microsoft.com/office/officeart/2005/8/layout/vList2"/>
    <dgm:cxn modelId="{64B75188-32C8-4ED8-BA77-6E1C546B29B9}" type="presParOf" srcId="{ADEC2119-8604-452C-97D4-99E76EAE3DE0}" destId="{23F09047-A919-473D-945A-FC2BC6E2E663}" srcOrd="5" destOrd="0" presId="urn:microsoft.com/office/officeart/2005/8/layout/vList2"/>
    <dgm:cxn modelId="{E69F3760-B369-43F7-8E70-BD3FC72A76AE}" type="presParOf" srcId="{ADEC2119-8604-452C-97D4-99E76EAE3DE0}" destId="{77CC4773-E119-4DE9-947D-C2838EAB9153}" srcOrd="6" destOrd="0" presId="urn:microsoft.com/office/officeart/2005/8/layout/vList2"/>
    <dgm:cxn modelId="{9DA2A2B8-DC3F-48E9-94A8-405DD2EA70DC}" type="presParOf" srcId="{ADEC2119-8604-452C-97D4-99E76EAE3DE0}" destId="{F69828D3-F84D-4E72-9B26-6E595BFCF3DC}" srcOrd="7" destOrd="0" presId="urn:microsoft.com/office/officeart/2005/8/layout/vList2"/>
    <dgm:cxn modelId="{803BEFC1-07EC-4B9F-A5DC-51DCD81D3C21}" type="presParOf" srcId="{ADEC2119-8604-452C-97D4-99E76EAE3DE0}" destId="{0F453C59-D51D-4793-9E59-D7854FB979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82243-774D-446E-BBCC-4B93F279DFD6}">
      <dsp:nvSpPr>
        <dsp:cNvPr id="0" name=""/>
        <dsp:cNvSpPr/>
      </dsp:nvSpPr>
      <dsp:spPr>
        <a:xfrm>
          <a:off x="0" y="48969"/>
          <a:ext cx="5181600" cy="1352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400" kern="1200">
              <a:latin typeface="Aptos"/>
              <a:ea typeface="+mn-ea"/>
              <a:cs typeface="+mn-cs"/>
            </a:rPr>
            <a:t>1.Προσθέτω πρώτα τις δεκάδες .</a:t>
          </a:r>
          <a:endParaRPr lang="en-US" sz="3400" kern="1200">
            <a:latin typeface="Aptos"/>
            <a:ea typeface="+mn-ea"/>
            <a:cs typeface="+mn-cs"/>
          </a:endParaRPr>
        </a:p>
      </dsp:txBody>
      <dsp:txXfrm>
        <a:off x="66025" y="114994"/>
        <a:ext cx="5049550" cy="1220470"/>
      </dsp:txXfrm>
    </dsp:sp>
    <dsp:sp modelId="{C0BA9D2B-CC25-4760-8BE6-3E84796ADE1A}">
      <dsp:nvSpPr>
        <dsp:cNvPr id="0" name=""/>
        <dsp:cNvSpPr/>
      </dsp:nvSpPr>
      <dsp:spPr>
        <a:xfrm>
          <a:off x="0" y="1499409"/>
          <a:ext cx="5181600" cy="1352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400" kern="1200">
              <a:latin typeface="Aptos" panose="020B0004020202020204"/>
              <a:ea typeface="+mn-ea"/>
              <a:cs typeface="+mn-cs"/>
            </a:rPr>
            <a:t>2. Μετά προσθέτω τις μονάδες .</a:t>
          </a:r>
          <a:endParaRPr lang="en-US" sz="3400" kern="1200">
            <a:latin typeface="Aptos" panose="020B0004020202020204"/>
            <a:ea typeface="+mn-ea"/>
            <a:cs typeface="+mn-cs"/>
          </a:endParaRPr>
        </a:p>
      </dsp:txBody>
      <dsp:txXfrm>
        <a:off x="66025" y="1565434"/>
        <a:ext cx="5049550" cy="1220470"/>
      </dsp:txXfrm>
    </dsp:sp>
    <dsp:sp modelId="{AA82CC34-5B0D-4440-B7D3-A218D8D2E22E}">
      <dsp:nvSpPr>
        <dsp:cNvPr id="0" name=""/>
        <dsp:cNvSpPr/>
      </dsp:nvSpPr>
      <dsp:spPr>
        <a:xfrm>
          <a:off x="0" y="2949848"/>
          <a:ext cx="5181600" cy="1352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400" kern="1200">
              <a:latin typeface="Aptos" panose="020B0004020202020204"/>
              <a:ea typeface="+mn-ea"/>
              <a:cs typeface="+mn-cs"/>
            </a:rPr>
            <a:t>3. Στο τέλος ενώνω το αποτέλεσμα.</a:t>
          </a:r>
          <a:endParaRPr lang="en-US" sz="3400" kern="1200">
            <a:latin typeface="Aptos" panose="020B0004020202020204"/>
            <a:ea typeface="+mn-ea"/>
            <a:cs typeface="+mn-cs"/>
          </a:endParaRPr>
        </a:p>
      </dsp:txBody>
      <dsp:txXfrm>
        <a:off x="66025" y="3015873"/>
        <a:ext cx="5049550" cy="1220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92EA2-B899-4F35-B216-375D77297E8D}">
      <dsp:nvSpPr>
        <dsp:cNvPr id="0" name=""/>
        <dsp:cNvSpPr/>
      </dsp:nvSpPr>
      <dsp:spPr>
        <a:xfrm>
          <a:off x="0" y="25748"/>
          <a:ext cx="5181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ΠΑΡΑΔΕΙΓΜΑ</a:t>
          </a:r>
          <a:endParaRPr lang="en-US" sz="3200" kern="1200"/>
        </a:p>
      </dsp:txBody>
      <dsp:txXfrm>
        <a:off x="38381" y="64129"/>
        <a:ext cx="5104838" cy="709478"/>
      </dsp:txXfrm>
    </dsp:sp>
    <dsp:sp modelId="{F7E53D3D-F746-45D0-B8D7-9F049A7F77BF}">
      <dsp:nvSpPr>
        <dsp:cNvPr id="0" name=""/>
        <dsp:cNvSpPr/>
      </dsp:nvSpPr>
      <dsp:spPr>
        <a:xfrm>
          <a:off x="0" y="904148"/>
          <a:ext cx="5181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23 + 14</a:t>
          </a:r>
          <a:endParaRPr lang="en-US" sz="3200" kern="1200"/>
        </a:p>
      </dsp:txBody>
      <dsp:txXfrm>
        <a:off x="38381" y="942529"/>
        <a:ext cx="5104838" cy="709478"/>
      </dsp:txXfrm>
    </dsp:sp>
    <dsp:sp modelId="{99A5E4BF-FB9A-452B-9F39-7918D99BD282}">
      <dsp:nvSpPr>
        <dsp:cNvPr id="0" name=""/>
        <dsp:cNvSpPr/>
      </dsp:nvSpPr>
      <dsp:spPr>
        <a:xfrm>
          <a:off x="0" y="1782549"/>
          <a:ext cx="5181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20+10 = 30</a:t>
          </a:r>
          <a:endParaRPr lang="en-US" sz="3200" kern="1200"/>
        </a:p>
      </dsp:txBody>
      <dsp:txXfrm>
        <a:off x="38381" y="1820930"/>
        <a:ext cx="5104838" cy="709478"/>
      </dsp:txXfrm>
    </dsp:sp>
    <dsp:sp modelId="{77CC4773-E119-4DE9-947D-C2838EAB9153}">
      <dsp:nvSpPr>
        <dsp:cNvPr id="0" name=""/>
        <dsp:cNvSpPr/>
      </dsp:nvSpPr>
      <dsp:spPr>
        <a:xfrm>
          <a:off x="0" y="2660949"/>
          <a:ext cx="5181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3+4 = 7</a:t>
          </a:r>
          <a:endParaRPr lang="en-US" sz="3200" kern="1200"/>
        </a:p>
      </dsp:txBody>
      <dsp:txXfrm>
        <a:off x="38381" y="2699330"/>
        <a:ext cx="5104838" cy="709478"/>
      </dsp:txXfrm>
    </dsp:sp>
    <dsp:sp modelId="{0F453C59-D51D-4793-9E59-D7854FB979A3}">
      <dsp:nvSpPr>
        <dsp:cNvPr id="0" name=""/>
        <dsp:cNvSpPr/>
      </dsp:nvSpPr>
      <dsp:spPr>
        <a:xfrm>
          <a:off x="0" y="3539349"/>
          <a:ext cx="5181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Άρα 23 + 14 = 37</a:t>
          </a:r>
          <a:endParaRPr lang="en-US" sz="3200" kern="1200"/>
        </a:p>
      </dsp:txBody>
      <dsp:txXfrm>
        <a:off x="38381" y="3577730"/>
        <a:ext cx="5104838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6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6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5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4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0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3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9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8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4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1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Μαθαίνω την Πρόσθεση μέχρι το 100!</a:t>
            </a:r>
          </a:p>
        </p:txBody>
      </p:sp>
      <p:pic>
        <p:nvPicPr>
          <p:cNvPr id="3" name="Θέση περιεχομένου 2" descr="Το σύμβολο της πρόσθεσης (συν). ">
            <a:extLst>
              <a:ext uri="{FF2B5EF4-FFF2-40B4-BE49-F238E27FC236}">
                <a16:creationId xmlns:a16="http://schemas.microsoft.com/office/drawing/2014/main" id="{8215C2B9-DFA6-F34B-4D81-B4EC16071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 flipV="1">
            <a:off x="1081631" y="2365285"/>
            <a:ext cx="4027466" cy="3938756"/>
          </a:xfrm>
          <a:prstGeom prst="rect">
            <a:avLst/>
          </a:prstGeom>
        </p:spPr>
      </p:pic>
      <p:pic>
        <p:nvPicPr>
          <p:cNvPr id="12" name="Θέση περιεχομένου 11" descr="Εικόνα που περιέχει ένα κορίτσι που είναι μπροστά από ένα μπλε τοίχο που έχει κολλημένη μία αριθμογραμμή .">
            <a:extLst>
              <a:ext uri="{FF2B5EF4-FFF2-40B4-BE49-F238E27FC236}">
                <a16:creationId xmlns:a16="http://schemas.microsoft.com/office/drawing/2014/main" id="{3BFEAC1B-C011-2033-9CD4-9D282C32F9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3846"/>
          <a:stretch>
            <a:fillRect/>
          </a:stretch>
        </p:blipFill>
        <p:spPr>
          <a:xfrm>
            <a:off x="6365824" y="2365285"/>
            <a:ext cx="5461623" cy="39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132DDCB-A698-FC90-83D5-AB8798C0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downArrow">
            <a:avLst/>
          </a:prstGeom>
        </p:spPr>
        <p:txBody>
          <a:bodyPr anchor="b">
            <a:noAutofit/>
          </a:bodyPr>
          <a:lstStyle/>
          <a:p>
            <a:r>
              <a:rPr lang="el-GR" b="1" dirty="0"/>
              <a:t>Τι είναι η Πρόσθεση;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0A7F3C-B89D-4998-F9FA-392EA7863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75" y="1981075"/>
            <a:ext cx="4806984" cy="421371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l-GR" b="1" u="sng" dirty="0"/>
              <a:t> Θυμάμαι ότι :Πρόσθεση είναι όταν ενώνουμε πράγματα για να βρούμε πόσα είναι όλα μαζί.</a:t>
            </a:r>
          </a:p>
          <a:p>
            <a:endParaRPr lang="el-GR" b="1" u="sng" dirty="0"/>
          </a:p>
        </p:txBody>
      </p:sp>
      <p:pic>
        <p:nvPicPr>
          <p:cNvPr id="6" name="Εικόνα 5" descr="Εικόνα που περιέχει μια πράξη πρόσθεσης , συγκεκριμένα γράφει 2 + 2 = 4 και έχει από κάτω και τόσα μήλα όσα είναι και οι αριθμοί.">
            <a:extLst>
              <a:ext uri="{FF2B5EF4-FFF2-40B4-BE49-F238E27FC236}">
                <a16:creationId xmlns:a16="http://schemas.microsoft.com/office/drawing/2014/main" id="{8A9C6198-E8BA-C6BE-85E5-AFB21A8DE7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87" r="-1" b="1355"/>
          <a:stretch>
            <a:fillRect/>
          </a:stretch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46B46CE-0D27-F194-21C3-B37AF3EF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l-GR" sz="4800" b="1" dirty="0"/>
              <a:t>ΜΟΝΑΔΕΣ ΚΑΙ ΔΕΚΑΔΕΣ 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07ADD1-1736-24B3-D98B-784770FCF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2400" dirty="0"/>
              <a:t>Μονάδες είναι τα μικρά νούμερα : 1,2,3,4 ….</a:t>
            </a:r>
          </a:p>
          <a:p>
            <a:r>
              <a:rPr lang="el-GR" sz="2400" dirty="0"/>
              <a:t>Δεκάδες είναι οι ομάδες από 10 : 10, 20 ,30 ,40,50,60,70,80,90,100....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4" name="Εικόνα 3" descr="Εικόνα που περιέχει ένα πύργο από τουβλάκια και ένα κορίτσι που σκέφτεται ότι ο αριθμός 10 έχει 1 δεκάδα και 0 μονάδες.&#10;">
            <a:extLst>
              <a:ext uri="{FF2B5EF4-FFF2-40B4-BE49-F238E27FC236}">
                <a16:creationId xmlns:a16="http://schemas.microsoft.com/office/drawing/2014/main" id="{CF475825-A51E-D668-97B5-C4C55F12A6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4" r="1" b="1655"/>
          <a:stretch>
            <a:fillRect/>
          </a:stretch>
        </p:blipFill>
        <p:spPr>
          <a:xfrm>
            <a:off x="5911532" y="2484258"/>
            <a:ext cx="5150277" cy="371423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0DB7B3-C57E-DE68-5290-6B60B572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el-GR" sz="4800" b="1" dirty="0"/>
              <a:t>ΠΡΟΣΘΕΣΗ</a:t>
            </a:r>
            <a:endParaRPr lang="el-GR"/>
          </a:p>
        </p:txBody>
      </p:sp>
      <p:graphicFrame>
        <p:nvGraphicFramePr>
          <p:cNvPr id="8" name="Θέση περιεχομένου 2" descr="Η εικόνα γράφει τα βήματα που κάνουμε στην πρόσθεση . 1. προσθέτω πρώτα τις δεκάδες , 2. μετά προσθέτω τις μονάδες , 3. στο τέλος ενώνω το αποτέλεσμα .">
            <a:extLst>
              <a:ext uri="{FF2B5EF4-FFF2-40B4-BE49-F238E27FC236}">
                <a16:creationId xmlns:a16="http://schemas.microsoft.com/office/drawing/2014/main" id="{149BC1CB-B7D4-D48A-C4F7-EB825DB9A3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790149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9" name="Θέση περιεχομένου 56" descr=" Η εικόνα γράφει ένα παράδειγμα πρόσθεσης : 23 + 14 =37  και το χωρίζει σε δεκάδες και μονάδες και έπειτα κάνει την πρόσθεση .">
            <a:extLst>
              <a:ext uri="{FF2B5EF4-FFF2-40B4-BE49-F238E27FC236}">
                <a16:creationId xmlns:a16="http://schemas.microsoft.com/office/drawing/2014/main" id="{58E5A300-F653-BC5A-1511-FB7BF5824E3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4896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EAC28C3-A86F-503E-C654-0CE2CA93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l-GR" sz="4800" b="1"/>
              <a:t>ΕΞΑΣΚΗΣΗ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256E3E-20F6-4973-FEDC-F87E1A57E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l-GR" sz="2000" b="1"/>
              <a:t>ΛΎΝΩ ΚΑΙ ΕΓΏ !</a:t>
            </a:r>
          </a:p>
          <a:p>
            <a:pPr marL="514350" indent="-514350">
              <a:buAutoNum type="arabicPeriod"/>
            </a:pPr>
            <a:r>
              <a:rPr lang="el-GR" sz="2000" b="1"/>
              <a:t>45+24=?</a:t>
            </a:r>
          </a:p>
          <a:p>
            <a:pPr marL="514350" indent="-514350">
              <a:buAutoNum type="arabicPeriod"/>
            </a:pPr>
            <a:r>
              <a:rPr lang="el-GR" sz="2000" b="1"/>
              <a:t>52+17=?</a:t>
            </a:r>
          </a:p>
          <a:p>
            <a:pPr marL="514350" indent="-514350">
              <a:buAutoNum type="arabicPeriod"/>
            </a:pPr>
            <a:r>
              <a:rPr lang="el-GR" sz="2000" b="1"/>
              <a:t>64+12=?</a:t>
            </a:r>
          </a:p>
          <a:p>
            <a:pPr marL="514350" indent="-514350">
              <a:buAutoNum type="arabicPeriod"/>
            </a:pPr>
            <a:r>
              <a:rPr lang="el-GR" sz="2000" b="1" dirty="0"/>
              <a:t>34+45=?</a:t>
            </a:r>
          </a:p>
          <a:p>
            <a:pPr marL="514350" indent="-514350">
              <a:buAutoNum type="arabicPeriod"/>
            </a:pPr>
            <a:r>
              <a:rPr lang="el-GR" sz="2000" b="1" dirty="0"/>
              <a:t>72+15=?</a:t>
            </a:r>
          </a:p>
          <a:p>
            <a:pPr marL="0" indent="0">
              <a:buNone/>
            </a:pPr>
            <a:r>
              <a:rPr lang="el-GR" sz="2000" b="1" dirty="0"/>
              <a:t>Λύνω προσεκτικά τις πράξεις στο τετράδιο μου !</a:t>
            </a:r>
          </a:p>
        </p:txBody>
      </p:sp>
      <p:pic>
        <p:nvPicPr>
          <p:cNvPr id="4" name="Εικόνα 3" descr="Εικόνα που περιέχει άτομο, ρουχισμός, Μάθηση, γραφική ύλη.&#10;Η εικόνα έχει ένα κορίτσι που κάθεται και γράφει στο τετράδιο .&#10;&#10;">
            <a:extLst>
              <a:ext uri="{FF2B5EF4-FFF2-40B4-BE49-F238E27FC236}">
                <a16:creationId xmlns:a16="http://schemas.microsoft.com/office/drawing/2014/main" id="{712902E2-2062-286A-9194-2F152E4749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71" r="14945" b="1"/>
          <a:stretch>
            <a:fillRect/>
          </a:stretch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0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9408D12-0307-3791-1524-B2B8F9F1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pPr algn="ctr"/>
            <a:r>
              <a:rPr lang="el-GR" sz="4800" b="1" dirty="0"/>
              <a:t>ΜΠΡΑΒΟ! ΤΑ ΚΑΤΑΦΕΡΕΣ !</a:t>
            </a:r>
            <a:endParaRPr lang="el-G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Θέση περιεχομένου 3" descr="Εικόνα που περιέχει καρτούν, clipart, Κινούμενα σχέδια&#10; Η εικόνα δείχνει ένα αστέρι που χαμογελάει .">
            <a:extLst>
              <a:ext uri="{FF2B5EF4-FFF2-40B4-BE49-F238E27FC236}">
                <a16:creationId xmlns:a16="http://schemas.microsoft.com/office/drawing/2014/main" id="{BAD917AE-1EFD-AFDD-1F10-D7BA6F315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46" y="2385651"/>
            <a:ext cx="9598709" cy="33965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262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Ευρεία οθόνη</PresentationFormat>
  <Slides>6</Slides>
  <Notes>0</Notes>
  <HiddenSlides>0</HiddenSlide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Μαθαίνω την Πρόσθεση μέχρι το 100!</vt:lpstr>
      <vt:lpstr>Τι είναι η Πρόσθεση;</vt:lpstr>
      <vt:lpstr>ΜΟΝΑΔΕΣ ΚΑΙ ΔΕΚΑΔΕΣ .</vt:lpstr>
      <vt:lpstr>ΠΡΟΣΘΕΣΗ</vt:lpstr>
      <vt:lpstr>ΕΞΑΣΚΗΣΗ</vt:lpstr>
      <vt:lpstr>ΜΠΡΑΒΟ! ΤΑ ΚΑΤΑΦΕΡΕΣ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402</cp:revision>
  <dcterms:created xsi:type="dcterms:W3CDTF">2025-12-07T17:14:32Z</dcterms:created>
  <dcterms:modified xsi:type="dcterms:W3CDTF">2025-12-27T19:36:45Z</dcterms:modified>
</cp:coreProperties>
</file>