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116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Τα βασικά στοιχεία του δρόμου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το πεζοδρόμιο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η διάβαση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σημαίνουν τα φανάρια για πεζούς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Πινακίδα STOP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Πινακίδα διάβασης πεζών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Γιατί είναι σημαντικά τα στοιχεία του δρόμου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Μικρή σύνοψη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</Words>
  <Application>Microsoft Office PowerPoint</Application>
  <PresentationFormat>Προβολή στην οθόνη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Τα βασικά στοιχεία του δρόμου</vt:lpstr>
      <vt:lpstr>Τι είναι το πεζοδρόμιο</vt:lpstr>
      <vt:lpstr>Τι είναι η διάβαση</vt:lpstr>
      <vt:lpstr>Τι σημαίνουν τα φανάρια για πεζούς</vt:lpstr>
      <vt:lpstr>Πινακίδα STOP</vt:lpstr>
      <vt:lpstr>Πινακίδα διάβασης πεζών</vt:lpstr>
      <vt:lpstr>Γιατί είναι σημαντικά τα στοιχεία του δρόμου</vt:lpstr>
      <vt:lpstr>Μικρή σύνοψη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βασικά στοιχεία του δρόμου</dc:title>
  <dc:subject/>
  <dc:creator>User</dc:creator>
  <cp:keywords/>
  <dc:description>generated using python-pptx</dc:description>
  <cp:lastModifiedBy>User</cp:lastModifiedBy>
  <cp:revision>2</cp:revision>
  <dcterms:created xsi:type="dcterms:W3CDTF">2013-01-27T09:14:16Z</dcterms:created>
  <dcterms:modified xsi:type="dcterms:W3CDTF">2025-12-11T14:18:17Z</dcterms:modified>
  <cp:category/>
</cp:coreProperties>
</file>