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Ενότητα 3 – Ασφαλείς και Επικίνδυνες Καταστάσεις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Τι είναι ασφαλές;</a:t>
            </a:r>
          </a:p>
          <a:p>
            <a:r>
              <a:t>Τι είναι επικίνδυνο;</a:t>
            </a:r>
          </a:p>
          <a:p>
            <a:r>
              <a:t>Παραδείγματα στον δρόμο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είναι ασφαλές</a:t>
            </a:r>
            <a:r>
              <a:rPr lang="el-GR" dirty="0" smtClean="0"/>
              <a:t>;/Τι είναι επικίνδυνο;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36756" y="2284256"/>
            <a:ext cx="3562865" cy="2699951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Περνάω τον δρόμο με κόκκινο φανάρι.</a:t>
            </a:r>
          </a:p>
          <a:p>
            <a:r>
              <a:rPr lang="el-GR" dirty="0"/>
              <a:t>Τρέχω στη μέση του δρόμου.</a:t>
            </a:r>
          </a:p>
          <a:p>
            <a:r>
              <a:rPr lang="el-GR" dirty="0"/>
              <a:t>Περνάω ανάμεσα σε παρκαρισμένα αυτοκίνητα.</a:t>
            </a:r>
          </a:p>
          <a:p>
            <a:r>
              <a:rPr lang="el-GR" dirty="0"/>
              <a:t>Δεν προσέχω οχήματα που βγαίνουν από πάρκινγκ.</a:t>
            </a:r>
          </a:p>
          <a:p>
            <a:r>
              <a:rPr lang="el-GR" dirty="0"/>
              <a:t>Βαδίζω κοντά στο χείλος του δρόμου.</a:t>
            </a:r>
          </a:p>
          <a:p>
            <a:endParaRPr lang="el-GR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567663" y="2265721"/>
            <a:ext cx="332059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Περπατώ στο πεζοδρόμιο.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Περνάω τον δρόμο μόνο από τη διάβαση.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Κοιτάζω δεξιά–αριστερά–δεξιά πριν διασχίσω.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Περιμένω το πράσινο φανάρι για πεζούς.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Δεν αποσπώμαι (όχι κινητό, όχι ακουστικά)</a:t>
            </a:r>
          </a:p>
        </p:txBody>
      </p:sp>
    </p:spTree>
    <p:extLst>
      <p:ext uri="{BB962C8B-B14F-4D97-AF65-F5344CB8AC3E}">
        <p14:creationId xmlns:p14="http://schemas.microsoft.com/office/powerpoint/2010/main" val="2807275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Παραδείγματα από την καθημερινότητα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Παιδί που διασχίζει τον δρόμο χωρίς να κοιτάξει.</a:t>
            </a:r>
          </a:p>
          <a:p>
            <a:r>
              <a:rPr lang="el-GR" dirty="0"/>
              <a:t>Παιδιά που παίζουν στο πεζοδρόμιο κοντά σε δρόμο με κίνηση.</a:t>
            </a:r>
          </a:p>
          <a:p>
            <a:r>
              <a:rPr lang="el-GR" dirty="0"/>
              <a:t>Πεζός που περιμένει στη νησίδα μέχρι να ανάψει πράσινο.</a:t>
            </a:r>
          </a:p>
          <a:p>
            <a:r>
              <a:rPr lang="el-GR" dirty="0"/>
              <a:t>Ομάδα μαθητών που χρησιμοποιεί τη διάβαση.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735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134</Words>
  <Application>Microsoft Office PowerPoint</Application>
  <PresentationFormat>Προβολή στην οθόνη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Ενότητα 3 – Ασφαλείς και Επικίνδυνες Καταστάσεις</vt:lpstr>
      <vt:lpstr>Τι είναι ασφαλές;/Τι είναι επικίνδυνο;</vt:lpstr>
      <vt:lpstr>Παραδείγματα από την καθημερινότητα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3 – Ασφαλείς και Επικίνδυνες Καταστάσεις</dc:title>
  <dc:subject/>
  <dc:creator>User</dc:creator>
  <cp:keywords/>
  <dc:description>generated using python-pptx</dc:description>
  <cp:lastModifiedBy>User</cp:lastModifiedBy>
  <cp:revision>3</cp:revision>
  <dcterms:created xsi:type="dcterms:W3CDTF">2013-01-27T09:14:16Z</dcterms:created>
  <dcterms:modified xsi:type="dcterms:W3CDTF">2025-12-12T21:14:29Z</dcterms:modified>
  <cp:category/>
</cp:coreProperties>
</file>