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B3E8B5-F8A9-4533-B633-AB0A4E32C7C6}" v="1166" dt="2025-12-16T13:49:24.2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Μαριάνθη Κριαρά" userId="af4dc8c413b33db8" providerId="Windows Live" clId="Web-{39B3E8B5-F8A9-4533-B633-AB0A4E32C7C6}"/>
    <pc:docChg chg="addSld delSld modSld addMainMaster delMainMaster">
      <pc:chgData name="Μαριάνθη Κριαρά" userId="af4dc8c413b33db8" providerId="Windows Live" clId="Web-{39B3E8B5-F8A9-4533-B633-AB0A4E32C7C6}" dt="2025-12-16T13:49:24.268" v="1165"/>
      <pc:docMkLst>
        <pc:docMk/>
      </pc:docMkLst>
      <pc:sldChg chg="addSp delSp modSp mod setBg modClrScheme chgLayout">
        <pc:chgData name="Μαριάνθη Κριαρά" userId="af4dc8c413b33db8" providerId="Windows Live" clId="Web-{39B3E8B5-F8A9-4533-B633-AB0A4E32C7C6}" dt="2025-12-16T12:59:15.728" v="13"/>
        <pc:sldMkLst>
          <pc:docMk/>
          <pc:sldMk cId="2325122232" sldId="256"/>
        </pc:sldMkLst>
        <pc:spChg chg="mod">
          <ac:chgData name="Μαριάνθη Κριαρά" userId="af4dc8c413b33db8" providerId="Windows Live" clId="Web-{39B3E8B5-F8A9-4533-B633-AB0A4E32C7C6}" dt="2025-12-16T12:59:15.728" v="13"/>
          <ac:spMkLst>
            <pc:docMk/>
            <pc:sldMk cId="2325122232" sldId="256"/>
            <ac:spMk id="2" creationId="{00000000-0000-0000-0000-000000000000}"/>
          </ac:spMkLst>
        </pc:spChg>
        <pc:spChg chg="mod">
          <ac:chgData name="Μαριάνθη Κριαρά" userId="af4dc8c413b33db8" providerId="Windows Live" clId="Web-{39B3E8B5-F8A9-4533-B633-AB0A4E32C7C6}" dt="2025-12-16T12:59:15.728" v="13"/>
          <ac:spMkLst>
            <pc:docMk/>
            <pc:sldMk cId="2325122232" sldId="256"/>
            <ac:spMk id="3" creationId="{00000000-0000-0000-0000-000000000000}"/>
          </ac:spMkLst>
        </pc:spChg>
        <pc:spChg chg="add del">
          <ac:chgData name="Μαριάνθη Κριαρά" userId="af4dc8c413b33db8" providerId="Windows Live" clId="Web-{39B3E8B5-F8A9-4533-B633-AB0A4E32C7C6}" dt="2025-12-16T12:58:32.555" v="1"/>
          <ac:spMkLst>
            <pc:docMk/>
            <pc:sldMk cId="2325122232" sldId="256"/>
            <ac:spMk id="8" creationId="{19F9BF86-FE94-4517-B97D-026C7515E589}"/>
          </ac:spMkLst>
        </pc:spChg>
        <pc:spChg chg="add del">
          <ac:chgData name="Μαριάνθη Κριαρά" userId="af4dc8c413b33db8" providerId="Windows Live" clId="Web-{39B3E8B5-F8A9-4533-B633-AB0A4E32C7C6}" dt="2025-12-16T12:59:15.728" v="13"/>
          <ac:spMkLst>
            <pc:docMk/>
            <pc:sldMk cId="2325122232" sldId="256"/>
            <ac:spMk id="12" creationId="{28B09CB6-CBCC-A221-E35E-4FA215926078}"/>
          </ac:spMkLst>
        </pc:spChg>
        <pc:spChg chg="add del">
          <ac:chgData name="Μαριάνθη Κριαρά" userId="af4dc8c413b33db8" providerId="Windows Live" clId="Web-{39B3E8B5-F8A9-4533-B633-AB0A4E32C7C6}" dt="2025-12-16T12:59:15.728" v="13"/>
          <ac:spMkLst>
            <pc:docMk/>
            <pc:sldMk cId="2325122232" sldId="256"/>
            <ac:spMk id="13" creationId="{CEDBC09E-10FE-C48A-8AE5-2DE3D7D705D6}"/>
          </ac:spMkLst>
        </pc:spChg>
        <pc:spChg chg="add del">
          <ac:chgData name="Μαριάνθη Κριαρά" userId="af4dc8c413b33db8" providerId="Windows Live" clId="Web-{39B3E8B5-F8A9-4533-B633-AB0A4E32C7C6}" dt="2025-12-16T12:59:15.728" v="13"/>
          <ac:spMkLst>
            <pc:docMk/>
            <pc:sldMk cId="2325122232" sldId="256"/>
            <ac:spMk id="14" creationId="{31EBD83C-D653-7B6E-791C-91DC49F82E50}"/>
          </ac:spMkLst>
        </pc:spChg>
        <pc:spChg chg="add">
          <ac:chgData name="Μαριάνθη Κριαρά" userId="af4dc8c413b33db8" providerId="Windows Live" clId="Web-{39B3E8B5-F8A9-4533-B633-AB0A4E32C7C6}" dt="2025-12-16T12:59:15.728" v="13"/>
          <ac:spMkLst>
            <pc:docMk/>
            <pc:sldMk cId="2325122232" sldId="256"/>
            <ac:spMk id="19" creationId="{F1174801-1395-44C5-9B00-CCAC45C056E7}"/>
          </ac:spMkLst>
        </pc:spChg>
        <pc:spChg chg="add">
          <ac:chgData name="Μαριάνθη Κριαρά" userId="af4dc8c413b33db8" providerId="Windows Live" clId="Web-{39B3E8B5-F8A9-4533-B633-AB0A4E32C7C6}" dt="2025-12-16T12:59:15.728" v="13"/>
          <ac:spMkLst>
            <pc:docMk/>
            <pc:sldMk cId="2325122232" sldId="256"/>
            <ac:spMk id="21" creationId="{996DFAFB-BCE1-4BEC-82FB-D574234DEF0A}"/>
          </ac:spMkLst>
        </pc:spChg>
        <pc:grpChg chg="add">
          <ac:chgData name="Μαριάνθη Κριαρά" userId="af4dc8c413b33db8" providerId="Windows Live" clId="Web-{39B3E8B5-F8A9-4533-B633-AB0A4E32C7C6}" dt="2025-12-16T12:59:15.728" v="13"/>
          <ac:grpSpMkLst>
            <pc:docMk/>
            <pc:sldMk cId="2325122232" sldId="256"/>
            <ac:grpSpMk id="23" creationId="{F478807D-D964-4FD1-ADDC-13ADCA84C799}"/>
          </ac:grpSpMkLst>
        </pc:grpChg>
        <pc:grpChg chg="add">
          <ac:chgData name="Μαριάνθη Κριαρά" userId="af4dc8c413b33db8" providerId="Windows Live" clId="Web-{39B3E8B5-F8A9-4533-B633-AB0A4E32C7C6}" dt="2025-12-16T12:59:15.728" v="13"/>
          <ac:grpSpMkLst>
            <pc:docMk/>
            <pc:sldMk cId="2325122232" sldId="256"/>
            <ac:grpSpMk id="33" creationId="{8BAEE281-C3DD-4DC6-AFC2-A74532519189}"/>
          </ac:grpSpMkLst>
        </pc:grpChg>
        <pc:grpChg chg="add">
          <ac:chgData name="Μαριάνθη Κριαρά" userId="af4dc8c413b33db8" providerId="Windows Live" clId="Web-{39B3E8B5-F8A9-4533-B633-AB0A4E32C7C6}" dt="2025-12-16T12:59:15.728" v="13"/>
          <ac:grpSpMkLst>
            <pc:docMk/>
            <pc:sldMk cId="2325122232" sldId="256"/>
            <ac:grpSpMk id="45" creationId="{5C0E6139-8A19-4905-87E2-E547D7B7F1AF}"/>
          </ac:grpSpMkLst>
        </pc:grpChg>
        <pc:cxnChg chg="add del">
          <ac:chgData name="Μαριάνθη Κριαρά" userId="af4dc8c413b33db8" providerId="Windows Live" clId="Web-{39B3E8B5-F8A9-4533-B633-AB0A4E32C7C6}" dt="2025-12-16T12:58:32.555" v="1"/>
          <ac:cxnSpMkLst>
            <pc:docMk/>
            <pc:sldMk cId="2325122232" sldId="256"/>
            <ac:cxnSpMk id="10" creationId="{9B9E2C38-33D2-1944-B9C2-8965AFC61EBE}"/>
          </ac:cxnSpMkLst>
        </pc:cxnChg>
      </pc:sldChg>
      <pc:sldChg chg="addSp modSp new mod setBg">
        <pc:chgData name="Μαριάνθη Κριαρά" userId="af4dc8c413b33db8" providerId="Windows Live" clId="Web-{39B3E8B5-F8A9-4533-B633-AB0A4E32C7C6}" dt="2025-12-16T13:02:51.966" v="112"/>
        <pc:sldMkLst>
          <pc:docMk/>
          <pc:sldMk cId="767163131" sldId="257"/>
        </pc:sldMkLst>
        <pc:spChg chg="mod">
          <ac:chgData name="Μαριάνθη Κριαρά" userId="af4dc8c413b33db8" providerId="Windows Live" clId="Web-{39B3E8B5-F8A9-4533-B633-AB0A4E32C7C6}" dt="2025-12-16T13:02:51.966" v="112"/>
          <ac:spMkLst>
            <pc:docMk/>
            <pc:sldMk cId="767163131" sldId="257"/>
            <ac:spMk id="2" creationId="{BBC2C989-0E34-7BE4-EAEE-D9E47EFF6F37}"/>
          </ac:spMkLst>
        </pc:spChg>
        <pc:spChg chg="mod">
          <ac:chgData name="Μαριάνθη Κριαρά" userId="af4dc8c413b33db8" providerId="Windows Live" clId="Web-{39B3E8B5-F8A9-4533-B633-AB0A4E32C7C6}" dt="2025-12-16T13:02:51.966" v="112"/>
          <ac:spMkLst>
            <pc:docMk/>
            <pc:sldMk cId="767163131" sldId="257"/>
            <ac:spMk id="3" creationId="{6253C068-3EFE-3079-C9D5-90A4A5A636DE}"/>
          </ac:spMkLst>
        </pc:spChg>
        <pc:spChg chg="add">
          <ac:chgData name="Μαριάνθη Κριαρά" userId="af4dc8c413b33db8" providerId="Windows Live" clId="Web-{39B3E8B5-F8A9-4533-B633-AB0A4E32C7C6}" dt="2025-12-16T13:02:51.966" v="112"/>
          <ac:spMkLst>
            <pc:docMk/>
            <pc:sldMk cId="767163131" sldId="257"/>
            <ac:spMk id="9" creationId="{8651CFA9-6065-4243-AC48-858E359780B1}"/>
          </ac:spMkLst>
        </pc:spChg>
        <pc:spChg chg="add">
          <ac:chgData name="Μαριάνθη Κριαρά" userId="af4dc8c413b33db8" providerId="Windows Live" clId="Web-{39B3E8B5-F8A9-4533-B633-AB0A4E32C7C6}" dt="2025-12-16T13:02:51.966" v="112"/>
          <ac:spMkLst>
            <pc:docMk/>
            <pc:sldMk cId="767163131" sldId="257"/>
            <ac:spMk id="11" creationId="{37962AE0-6A1C-4B76-9D52-10E5E6D7D3BB}"/>
          </ac:spMkLst>
        </pc:spChg>
        <pc:grpChg chg="add">
          <ac:chgData name="Μαριάνθη Κριαρά" userId="af4dc8c413b33db8" providerId="Windows Live" clId="Web-{39B3E8B5-F8A9-4533-B633-AB0A4E32C7C6}" dt="2025-12-16T13:02:51.966" v="112"/>
          <ac:grpSpMkLst>
            <pc:docMk/>
            <pc:sldMk cId="767163131" sldId="257"/>
            <ac:grpSpMk id="13" creationId="{DC655204-C06A-4A55-9BB4-C79C4AF9D63F}"/>
          </ac:grpSpMkLst>
        </pc:grpChg>
        <pc:grpChg chg="add">
          <ac:chgData name="Μαριάνθη Κριαρά" userId="af4dc8c413b33db8" providerId="Windows Live" clId="Web-{39B3E8B5-F8A9-4533-B633-AB0A4E32C7C6}" dt="2025-12-16T13:02:51.966" v="112"/>
          <ac:grpSpMkLst>
            <pc:docMk/>
            <pc:sldMk cId="767163131" sldId="257"/>
            <ac:grpSpMk id="23" creationId="{4C476EAB-383B-48F9-B661-B049EB50AE63}"/>
          </ac:grpSpMkLst>
        </pc:grpChg>
        <pc:picChg chg="add mod">
          <ac:chgData name="Μαριάνθη Κριαρά" userId="af4dc8c413b33db8" providerId="Windows Live" clId="Web-{39B3E8B5-F8A9-4533-B633-AB0A4E32C7C6}" dt="2025-12-16T13:02:51.966" v="112"/>
          <ac:picMkLst>
            <pc:docMk/>
            <pc:sldMk cId="767163131" sldId="257"/>
            <ac:picMk id="4" creationId="{870364B5-8EF8-2B62-C195-CAB460C0A6FE}"/>
          </ac:picMkLst>
        </pc:picChg>
      </pc:sldChg>
      <pc:sldChg chg="addSp delSp modSp new mod setBg">
        <pc:chgData name="Μαριάνθη Κριαρά" userId="af4dc8c413b33db8" providerId="Windows Live" clId="Web-{39B3E8B5-F8A9-4533-B633-AB0A4E32C7C6}" dt="2025-12-16T13:49:05.674" v="1164"/>
        <pc:sldMkLst>
          <pc:docMk/>
          <pc:sldMk cId="4183898641" sldId="258"/>
        </pc:sldMkLst>
        <pc:spChg chg="mod">
          <ac:chgData name="Μαριάνθη Κριαρά" userId="af4dc8c413b33db8" providerId="Windows Live" clId="Web-{39B3E8B5-F8A9-4533-B633-AB0A4E32C7C6}" dt="2025-12-16T13:05:57.941" v="243"/>
          <ac:spMkLst>
            <pc:docMk/>
            <pc:sldMk cId="4183898641" sldId="258"/>
            <ac:spMk id="2" creationId="{97AB45A5-8E1E-5A88-9936-42EFDF8B4FA7}"/>
          </ac:spMkLst>
        </pc:spChg>
        <pc:spChg chg="del mod">
          <ac:chgData name="Μαριάνθη Κριαρά" userId="af4dc8c413b33db8" providerId="Windows Live" clId="Web-{39B3E8B5-F8A9-4533-B633-AB0A4E32C7C6}" dt="2025-12-16T13:05:57.941" v="243"/>
          <ac:spMkLst>
            <pc:docMk/>
            <pc:sldMk cId="4183898641" sldId="258"/>
            <ac:spMk id="3" creationId="{F40A0C6E-16C8-ABD2-3E81-A6980AFF7004}"/>
          </ac:spMkLst>
        </pc:spChg>
        <pc:spChg chg="add">
          <ac:chgData name="Μαριάνθη Κριαρά" userId="af4dc8c413b33db8" providerId="Windows Live" clId="Web-{39B3E8B5-F8A9-4533-B633-AB0A4E32C7C6}" dt="2025-12-16T13:05:57.941" v="243"/>
          <ac:spMkLst>
            <pc:docMk/>
            <pc:sldMk cId="4183898641" sldId="258"/>
            <ac:spMk id="9" creationId="{8651CFA9-6065-4243-AC48-858E359780B1}"/>
          </ac:spMkLst>
        </pc:spChg>
        <pc:spChg chg="add">
          <ac:chgData name="Μαριάνθη Κριαρά" userId="af4dc8c413b33db8" providerId="Windows Live" clId="Web-{39B3E8B5-F8A9-4533-B633-AB0A4E32C7C6}" dt="2025-12-16T13:05:57.941" v="243"/>
          <ac:spMkLst>
            <pc:docMk/>
            <pc:sldMk cId="4183898641" sldId="258"/>
            <ac:spMk id="11" creationId="{37962AE0-6A1C-4B76-9D52-10E5E6D7D3BB}"/>
          </ac:spMkLst>
        </pc:spChg>
        <pc:grpChg chg="add">
          <ac:chgData name="Μαριάνθη Κριαρά" userId="af4dc8c413b33db8" providerId="Windows Live" clId="Web-{39B3E8B5-F8A9-4533-B633-AB0A4E32C7C6}" dt="2025-12-16T13:05:57.941" v="243"/>
          <ac:grpSpMkLst>
            <pc:docMk/>
            <pc:sldMk cId="4183898641" sldId="258"/>
            <ac:grpSpMk id="13" creationId="{32D15CB3-AC64-41F7-86F8-22A111F3DC24}"/>
          </ac:grpSpMkLst>
        </pc:grpChg>
        <pc:grpChg chg="add">
          <ac:chgData name="Μαριάνθη Κριαρά" userId="af4dc8c413b33db8" providerId="Windows Live" clId="Web-{39B3E8B5-F8A9-4533-B633-AB0A4E32C7C6}" dt="2025-12-16T13:05:57.941" v="243"/>
          <ac:grpSpMkLst>
            <pc:docMk/>
            <pc:sldMk cId="4183898641" sldId="258"/>
            <ac:grpSpMk id="23" creationId="{921D9B61-CDA2-49D1-82AA-534691496FE5}"/>
          </ac:grpSpMkLst>
        </pc:grpChg>
        <pc:graphicFrameChg chg="add mod modGraphic">
          <ac:chgData name="Μαριάνθη Κριαρά" userId="af4dc8c413b33db8" providerId="Windows Live" clId="Web-{39B3E8B5-F8A9-4533-B633-AB0A4E32C7C6}" dt="2025-12-16T13:49:05.674" v="1164"/>
          <ac:graphicFrameMkLst>
            <pc:docMk/>
            <pc:sldMk cId="4183898641" sldId="258"/>
            <ac:graphicFrameMk id="5" creationId="{5C9B1B51-B583-2848-D211-C02A410981E2}"/>
          </ac:graphicFrameMkLst>
        </pc:graphicFrameChg>
      </pc:sldChg>
      <pc:sldChg chg="addSp modSp new mod setBg">
        <pc:chgData name="Μαριάνθη Κριαρά" userId="af4dc8c413b33db8" providerId="Windows Live" clId="Web-{39B3E8B5-F8A9-4533-B633-AB0A4E32C7C6}" dt="2025-12-16T13:13:57.726" v="423"/>
        <pc:sldMkLst>
          <pc:docMk/>
          <pc:sldMk cId="3886334362" sldId="259"/>
        </pc:sldMkLst>
        <pc:spChg chg="mod">
          <ac:chgData name="Μαριάνθη Κριαρά" userId="af4dc8c413b33db8" providerId="Windows Live" clId="Web-{39B3E8B5-F8A9-4533-B633-AB0A4E32C7C6}" dt="2025-12-16T13:13:57.726" v="423"/>
          <ac:spMkLst>
            <pc:docMk/>
            <pc:sldMk cId="3886334362" sldId="259"/>
            <ac:spMk id="2" creationId="{E5639A38-6F1E-D763-4236-7705B5901689}"/>
          </ac:spMkLst>
        </pc:spChg>
        <pc:spChg chg="mod ord">
          <ac:chgData name="Μαριάνθη Κριαρά" userId="af4dc8c413b33db8" providerId="Windows Live" clId="Web-{39B3E8B5-F8A9-4533-B633-AB0A4E32C7C6}" dt="2025-12-16T13:13:57.726" v="423"/>
          <ac:spMkLst>
            <pc:docMk/>
            <pc:sldMk cId="3886334362" sldId="259"/>
            <ac:spMk id="3" creationId="{28202E5E-2329-D05F-99D3-45336347CCAE}"/>
          </ac:spMkLst>
        </pc:spChg>
        <pc:spChg chg="add">
          <ac:chgData name="Μαριάνθη Κριαρά" userId="af4dc8c413b33db8" providerId="Windows Live" clId="Web-{39B3E8B5-F8A9-4533-B633-AB0A4E32C7C6}" dt="2025-12-16T13:13:57.726" v="423"/>
          <ac:spMkLst>
            <pc:docMk/>
            <pc:sldMk cId="3886334362" sldId="259"/>
            <ac:spMk id="9" creationId="{8651CFA9-6065-4243-AC48-858E359780B1}"/>
          </ac:spMkLst>
        </pc:spChg>
        <pc:spChg chg="add">
          <ac:chgData name="Μαριάνθη Κριαρά" userId="af4dc8c413b33db8" providerId="Windows Live" clId="Web-{39B3E8B5-F8A9-4533-B633-AB0A4E32C7C6}" dt="2025-12-16T13:13:57.726" v="423"/>
          <ac:spMkLst>
            <pc:docMk/>
            <pc:sldMk cId="3886334362" sldId="259"/>
            <ac:spMk id="11" creationId="{37962AE0-6A1C-4B76-9D52-10E5E6D7D3BB}"/>
          </ac:spMkLst>
        </pc:spChg>
        <pc:grpChg chg="add">
          <ac:chgData name="Μαριάνθη Κριαρά" userId="af4dc8c413b33db8" providerId="Windows Live" clId="Web-{39B3E8B5-F8A9-4533-B633-AB0A4E32C7C6}" dt="2025-12-16T13:13:57.726" v="423"/>
          <ac:grpSpMkLst>
            <pc:docMk/>
            <pc:sldMk cId="3886334362" sldId="259"/>
            <ac:grpSpMk id="13" creationId="{F91F4035-959D-40EA-9ED3-54D7D9F4FCE9}"/>
          </ac:grpSpMkLst>
        </pc:grpChg>
        <pc:grpChg chg="add">
          <ac:chgData name="Μαριάνθη Κριαρά" userId="af4dc8c413b33db8" providerId="Windows Live" clId="Web-{39B3E8B5-F8A9-4533-B633-AB0A4E32C7C6}" dt="2025-12-16T13:13:57.726" v="423"/>
          <ac:grpSpMkLst>
            <pc:docMk/>
            <pc:sldMk cId="3886334362" sldId="259"/>
            <ac:grpSpMk id="23" creationId="{F8C79A14-3318-47D6-94E0-D72F5E6F5C0B}"/>
          </ac:grpSpMkLst>
        </pc:grpChg>
        <pc:picChg chg="add mod">
          <ac:chgData name="Μαριάνθη Κριαρά" userId="af4dc8c413b33db8" providerId="Windows Live" clId="Web-{39B3E8B5-F8A9-4533-B633-AB0A4E32C7C6}" dt="2025-12-16T13:13:57.726" v="423"/>
          <ac:picMkLst>
            <pc:docMk/>
            <pc:sldMk cId="3886334362" sldId="259"/>
            <ac:picMk id="4" creationId="{8B8D6833-3728-78A3-7C49-5EA2E9B816BD}"/>
          </ac:picMkLst>
        </pc:picChg>
      </pc:sldChg>
      <pc:sldChg chg="addSp delSp modSp new mod setBg">
        <pc:chgData name="Μαριάνθη Κριαρά" userId="af4dc8c413b33db8" providerId="Windows Live" clId="Web-{39B3E8B5-F8A9-4533-B633-AB0A4E32C7C6}" dt="2025-12-16T13:49:24.268" v="1165"/>
        <pc:sldMkLst>
          <pc:docMk/>
          <pc:sldMk cId="420328777" sldId="260"/>
        </pc:sldMkLst>
        <pc:spChg chg="mod">
          <ac:chgData name="Μαριάνθη Κριαρά" userId="af4dc8c413b33db8" providerId="Windows Live" clId="Web-{39B3E8B5-F8A9-4533-B633-AB0A4E32C7C6}" dt="2025-12-16T13:19:06.573" v="596"/>
          <ac:spMkLst>
            <pc:docMk/>
            <pc:sldMk cId="420328777" sldId="260"/>
            <ac:spMk id="2" creationId="{69873B41-1BB0-53FD-4F1A-D9863DE78622}"/>
          </ac:spMkLst>
        </pc:spChg>
        <pc:spChg chg="del mod">
          <ac:chgData name="Μαριάνθη Κριαρά" userId="af4dc8c413b33db8" providerId="Windows Live" clId="Web-{39B3E8B5-F8A9-4533-B633-AB0A4E32C7C6}" dt="2025-12-16T13:19:06.573" v="596"/>
          <ac:spMkLst>
            <pc:docMk/>
            <pc:sldMk cId="420328777" sldId="260"/>
            <ac:spMk id="3" creationId="{79EAF44A-D71C-FBBD-825A-3ABBD9E5E3B1}"/>
          </ac:spMkLst>
        </pc:spChg>
        <pc:spChg chg="add">
          <ac:chgData name="Μαριάνθη Κριαρά" userId="af4dc8c413b33db8" providerId="Windows Live" clId="Web-{39B3E8B5-F8A9-4533-B633-AB0A4E32C7C6}" dt="2025-12-16T13:19:06.573" v="596"/>
          <ac:spMkLst>
            <pc:docMk/>
            <pc:sldMk cId="420328777" sldId="260"/>
            <ac:spMk id="6" creationId="{8651CFA9-6065-4243-AC48-858E359780B1}"/>
          </ac:spMkLst>
        </pc:spChg>
        <pc:spChg chg="add">
          <ac:chgData name="Μαριάνθη Κριαρά" userId="af4dc8c413b33db8" providerId="Windows Live" clId="Web-{39B3E8B5-F8A9-4533-B633-AB0A4E32C7C6}" dt="2025-12-16T13:19:06.573" v="596"/>
          <ac:spMkLst>
            <pc:docMk/>
            <pc:sldMk cId="420328777" sldId="260"/>
            <ac:spMk id="7" creationId="{37962AE0-6A1C-4B76-9D52-10E5E6D7D3BB}"/>
          </ac:spMkLst>
        </pc:spChg>
        <pc:spChg chg="add del">
          <ac:chgData name="Μαριάνθη Κριαρά" userId="af4dc8c413b33db8" providerId="Windows Live" clId="Web-{39B3E8B5-F8A9-4533-B633-AB0A4E32C7C6}" dt="2025-12-16T13:18:59.118" v="594"/>
          <ac:spMkLst>
            <pc:docMk/>
            <pc:sldMk cId="420328777" sldId="260"/>
            <ac:spMk id="9" creationId="{8651CFA9-6065-4243-AC48-858E359780B1}"/>
          </ac:spMkLst>
        </pc:spChg>
        <pc:spChg chg="add del">
          <ac:chgData name="Μαριάνθη Κριαρά" userId="af4dc8c413b33db8" providerId="Windows Live" clId="Web-{39B3E8B5-F8A9-4533-B633-AB0A4E32C7C6}" dt="2025-12-16T13:18:59.118" v="594"/>
          <ac:spMkLst>
            <pc:docMk/>
            <pc:sldMk cId="420328777" sldId="260"/>
            <ac:spMk id="11" creationId="{37962AE0-6A1C-4B76-9D52-10E5E6D7D3BB}"/>
          </ac:spMkLst>
        </pc:spChg>
        <pc:grpChg chg="add">
          <ac:chgData name="Μαριάνθη Κριαρά" userId="af4dc8c413b33db8" providerId="Windows Live" clId="Web-{39B3E8B5-F8A9-4533-B633-AB0A4E32C7C6}" dt="2025-12-16T13:19:06.573" v="596"/>
          <ac:grpSpMkLst>
            <pc:docMk/>
            <pc:sldMk cId="420328777" sldId="260"/>
            <ac:grpSpMk id="8" creationId="{5E5536F2-BB10-4970-9C95-51CCDE8842AF}"/>
          </ac:grpSpMkLst>
        </pc:grpChg>
        <pc:grpChg chg="add">
          <ac:chgData name="Μαριάνθη Κριαρά" userId="af4dc8c413b33db8" providerId="Windows Live" clId="Web-{39B3E8B5-F8A9-4533-B633-AB0A4E32C7C6}" dt="2025-12-16T13:19:06.573" v="596"/>
          <ac:grpSpMkLst>
            <pc:docMk/>
            <pc:sldMk cId="420328777" sldId="260"/>
            <ac:grpSpMk id="10" creationId="{4E8659C6-7D51-4002-BCB2-0B4CA79E3FBE}"/>
          </ac:grpSpMkLst>
        </pc:grpChg>
        <pc:grpChg chg="add del">
          <ac:chgData name="Μαριάνθη Κριαρά" userId="af4dc8c413b33db8" providerId="Windows Live" clId="Web-{39B3E8B5-F8A9-4533-B633-AB0A4E32C7C6}" dt="2025-12-16T13:18:59.118" v="594"/>
          <ac:grpSpMkLst>
            <pc:docMk/>
            <pc:sldMk cId="420328777" sldId="260"/>
            <ac:grpSpMk id="13" creationId="{5089F41F-380F-4E05-9A56-4C8F456E8146}"/>
          </ac:grpSpMkLst>
        </pc:grpChg>
        <pc:grpChg chg="add del">
          <ac:chgData name="Μαριάνθη Κριαρά" userId="af4dc8c413b33db8" providerId="Windows Live" clId="Web-{39B3E8B5-F8A9-4533-B633-AB0A4E32C7C6}" dt="2025-12-16T13:18:59.118" v="594"/>
          <ac:grpSpMkLst>
            <pc:docMk/>
            <pc:sldMk cId="420328777" sldId="260"/>
            <ac:grpSpMk id="23" creationId="{FF8C87E7-85A6-4119-B524-84AA9C0AAB2F}"/>
          </ac:grpSpMkLst>
        </pc:grpChg>
        <pc:graphicFrameChg chg="add mod modGraphic">
          <ac:chgData name="Μαριάνθη Κριαρά" userId="af4dc8c413b33db8" providerId="Windows Live" clId="Web-{39B3E8B5-F8A9-4533-B633-AB0A4E32C7C6}" dt="2025-12-16T13:49:24.268" v="1165"/>
          <ac:graphicFrameMkLst>
            <pc:docMk/>
            <pc:sldMk cId="420328777" sldId="260"/>
            <ac:graphicFrameMk id="5" creationId="{A23FF821-DACB-9254-6CBF-7E796FED92D3}"/>
          </ac:graphicFrameMkLst>
        </pc:graphicFrameChg>
        <pc:picChg chg="add del mod">
          <ac:chgData name="Μαριάνθη Κριαρά" userId="af4dc8c413b33db8" providerId="Windows Live" clId="Web-{39B3E8B5-F8A9-4533-B633-AB0A4E32C7C6}" dt="2025-12-16T13:19:01.072" v="595"/>
          <ac:picMkLst>
            <pc:docMk/>
            <pc:sldMk cId="420328777" sldId="260"/>
            <ac:picMk id="4" creationId="{F9FA3545-4126-9A8C-558E-55FFEEE41F6A}"/>
          </ac:picMkLst>
        </pc:picChg>
      </pc:sldChg>
      <pc:sldChg chg="addSp modSp new mod setBg">
        <pc:chgData name="Μαριάνθη Κριαρά" userId="af4dc8c413b33db8" providerId="Windows Live" clId="Web-{39B3E8B5-F8A9-4533-B633-AB0A4E32C7C6}" dt="2025-12-16T13:29:05.829" v="744" actId="1076"/>
        <pc:sldMkLst>
          <pc:docMk/>
          <pc:sldMk cId="1866909011" sldId="261"/>
        </pc:sldMkLst>
        <pc:spChg chg="mod">
          <ac:chgData name="Μαριάνθη Κριαρά" userId="af4dc8c413b33db8" providerId="Windows Live" clId="Web-{39B3E8B5-F8A9-4533-B633-AB0A4E32C7C6}" dt="2025-12-16T13:28:28.687" v="740"/>
          <ac:spMkLst>
            <pc:docMk/>
            <pc:sldMk cId="1866909011" sldId="261"/>
            <ac:spMk id="2" creationId="{31705DF2-20A5-B07C-BAE7-37A630EEF3ED}"/>
          </ac:spMkLst>
        </pc:spChg>
        <pc:spChg chg="mod">
          <ac:chgData name="Μαριάνθη Κριαρά" userId="af4dc8c413b33db8" providerId="Windows Live" clId="Web-{39B3E8B5-F8A9-4533-B633-AB0A4E32C7C6}" dt="2025-12-16T13:28:58.501" v="743" actId="20577"/>
          <ac:spMkLst>
            <pc:docMk/>
            <pc:sldMk cId="1866909011" sldId="261"/>
            <ac:spMk id="3" creationId="{9E947745-85D8-5457-76B5-4C1380FAEA3C}"/>
          </ac:spMkLst>
        </pc:spChg>
        <pc:spChg chg="add">
          <ac:chgData name="Μαριάνθη Κριαρά" userId="af4dc8c413b33db8" providerId="Windows Live" clId="Web-{39B3E8B5-F8A9-4533-B633-AB0A4E32C7C6}" dt="2025-12-16T13:28:28.687" v="740"/>
          <ac:spMkLst>
            <pc:docMk/>
            <pc:sldMk cId="1866909011" sldId="261"/>
            <ac:spMk id="9" creationId="{8651CFA9-6065-4243-AC48-858E359780B1}"/>
          </ac:spMkLst>
        </pc:spChg>
        <pc:spChg chg="add">
          <ac:chgData name="Μαριάνθη Κριαρά" userId="af4dc8c413b33db8" providerId="Windows Live" clId="Web-{39B3E8B5-F8A9-4533-B633-AB0A4E32C7C6}" dt="2025-12-16T13:28:28.687" v="740"/>
          <ac:spMkLst>
            <pc:docMk/>
            <pc:sldMk cId="1866909011" sldId="261"/>
            <ac:spMk id="11" creationId="{37962AE0-6A1C-4B76-9D52-10E5E6D7D3BB}"/>
          </ac:spMkLst>
        </pc:spChg>
        <pc:grpChg chg="add">
          <ac:chgData name="Μαριάνθη Κριαρά" userId="af4dc8c413b33db8" providerId="Windows Live" clId="Web-{39B3E8B5-F8A9-4533-B633-AB0A4E32C7C6}" dt="2025-12-16T13:28:28.687" v="740"/>
          <ac:grpSpMkLst>
            <pc:docMk/>
            <pc:sldMk cId="1866909011" sldId="261"/>
            <ac:grpSpMk id="13" creationId="{6B72B514-4AB8-43DF-84D4-951DBF368CED}"/>
          </ac:grpSpMkLst>
        </pc:grpChg>
        <pc:grpChg chg="add">
          <ac:chgData name="Μαριάνθη Κριαρά" userId="af4dc8c413b33db8" providerId="Windows Live" clId="Web-{39B3E8B5-F8A9-4533-B633-AB0A4E32C7C6}" dt="2025-12-16T13:28:28.687" v="740"/>
          <ac:grpSpMkLst>
            <pc:docMk/>
            <pc:sldMk cId="1866909011" sldId="261"/>
            <ac:grpSpMk id="23" creationId="{DD2E06CA-048F-403F-AD47-B098C0A25DA6}"/>
          </ac:grpSpMkLst>
        </pc:grpChg>
        <pc:picChg chg="add mod">
          <ac:chgData name="Μαριάνθη Κριαρά" userId="af4dc8c413b33db8" providerId="Windows Live" clId="Web-{39B3E8B5-F8A9-4533-B633-AB0A4E32C7C6}" dt="2025-12-16T13:29:05.829" v="744" actId="1076"/>
          <ac:picMkLst>
            <pc:docMk/>
            <pc:sldMk cId="1866909011" sldId="261"/>
            <ac:picMk id="4" creationId="{FF94F771-EC46-C915-7FB2-BE83EB48C066}"/>
          </ac:picMkLst>
        </pc:picChg>
      </pc:sldChg>
      <pc:sldChg chg="addSp modSp new mod setBg">
        <pc:chgData name="Μαριάνθη Κριαρά" userId="af4dc8c413b33db8" providerId="Windows Live" clId="Web-{39B3E8B5-F8A9-4533-B633-AB0A4E32C7C6}" dt="2025-12-16T13:36:14.898" v="928"/>
        <pc:sldMkLst>
          <pc:docMk/>
          <pc:sldMk cId="2079540832" sldId="262"/>
        </pc:sldMkLst>
        <pc:spChg chg="mod">
          <ac:chgData name="Μαριάνθη Κριαρά" userId="af4dc8c413b33db8" providerId="Windows Live" clId="Web-{39B3E8B5-F8A9-4533-B633-AB0A4E32C7C6}" dt="2025-12-16T13:36:14.898" v="928"/>
          <ac:spMkLst>
            <pc:docMk/>
            <pc:sldMk cId="2079540832" sldId="262"/>
            <ac:spMk id="2" creationId="{C885B12A-E582-805D-493C-86DD1A2AFE3E}"/>
          </ac:spMkLst>
        </pc:spChg>
        <pc:spChg chg="mod ord">
          <ac:chgData name="Μαριάνθη Κριαρά" userId="af4dc8c413b33db8" providerId="Windows Live" clId="Web-{39B3E8B5-F8A9-4533-B633-AB0A4E32C7C6}" dt="2025-12-16T13:36:14.898" v="928"/>
          <ac:spMkLst>
            <pc:docMk/>
            <pc:sldMk cId="2079540832" sldId="262"/>
            <ac:spMk id="3" creationId="{9E7BBE8C-2AAE-FEEC-B94C-DBDCFDEC6E09}"/>
          </ac:spMkLst>
        </pc:spChg>
        <pc:spChg chg="add">
          <ac:chgData name="Μαριάνθη Κριαρά" userId="af4dc8c413b33db8" providerId="Windows Live" clId="Web-{39B3E8B5-F8A9-4533-B633-AB0A4E32C7C6}" dt="2025-12-16T13:36:14.898" v="928"/>
          <ac:spMkLst>
            <pc:docMk/>
            <pc:sldMk cId="2079540832" sldId="262"/>
            <ac:spMk id="9" creationId="{8651CFA9-6065-4243-AC48-858E359780B1}"/>
          </ac:spMkLst>
        </pc:spChg>
        <pc:spChg chg="add">
          <ac:chgData name="Μαριάνθη Κριαρά" userId="af4dc8c413b33db8" providerId="Windows Live" clId="Web-{39B3E8B5-F8A9-4533-B633-AB0A4E32C7C6}" dt="2025-12-16T13:36:14.898" v="928"/>
          <ac:spMkLst>
            <pc:docMk/>
            <pc:sldMk cId="2079540832" sldId="262"/>
            <ac:spMk id="11" creationId="{37962AE0-6A1C-4B76-9D52-10E5E6D7D3BB}"/>
          </ac:spMkLst>
        </pc:spChg>
        <pc:grpChg chg="add">
          <ac:chgData name="Μαριάνθη Κριαρά" userId="af4dc8c413b33db8" providerId="Windows Live" clId="Web-{39B3E8B5-F8A9-4533-B633-AB0A4E32C7C6}" dt="2025-12-16T13:36:14.898" v="928"/>
          <ac:grpSpMkLst>
            <pc:docMk/>
            <pc:sldMk cId="2079540832" sldId="262"/>
            <ac:grpSpMk id="13" creationId="{C4F70370-17DE-499D-8256-4F9A352BA9F7}"/>
          </ac:grpSpMkLst>
        </pc:grpChg>
        <pc:grpChg chg="add">
          <ac:chgData name="Μαριάνθη Κριαρά" userId="af4dc8c413b33db8" providerId="Windows Live" clId="Web-{39B3E8B5-F8A9-4533-B633-AB0A4E32C7C6}" dt="2025-12-16T13:36:14.898" v="928"/>
          <ac:grpSpMkLst>
            <pc:docMk/>
            <pc:sldMk cId="2079540832" sldId="262"/>
            <ac:grpSpMk id="23" creationId="{C493BE25-7BED-4AAF-B05A-9EB10C80EF72}"/>
          </ac:grpSpMkLst>
        </pc:grpChg>
        <pc:picChg chg="add mod">
          <ac:chgData name="Μαριάνθη Κριαρά" userId="af4dc8c413b33db8" providerId="Windows Live" clId="Web-{39B3E8B5-F8A9-4533-B633-AB0A4E32C7C6}" dt="2025-12-16T13:36:14.898" v="928"/>
          <ac:picMkLst>
            <pc:docMk/>
            <pc:sldMk cId="2079540832" sldId="262"/>
            <ac:picMk id="4" creationId="{FC371155-853D-34FC-821D-9779B8D8BE05}"/>
          </ac:picMkLst>
        </pc:picChg>
      </pc:sldChg>
      <pc:sldChg chg="addSp delSp modSp new mod setBg">
        <pc:chgData name="Μαριάνθη Κριαρά" userId="af4dc8c413b33db8" providerId="Windows Live" clId="Web-{39B3E8B5-F8A9-4533-B633-AB0A4E32C7C6}" dt="2025-12-16T13:43:50.711" v="1018" actId="1076"/>
        <pc:sldMkLst>
          <pc:docMk/>
          <pc:sldMk cId="1102931396" sldId="263"/>
        </pc:sldMkLst>
        <pc:spChg chg="mod">
          <ac:chgData name="Μαριάνθη Κριαρά" userId="af4dc8c413b33db8" providerId="Windows Live" clId="Web-{39B3E8B5-F8A9-4533-B633-AB0A4E32C7C6}" dt="2025-12-16T13:42:39.302" v="1015"/>
          <ac:spMkLst>
            <pc:docMk/>
            <pc:sldMk cId="1102931396" sldId="263"/>
            <ac:spMk id="2" creationId="{492EA9D8-093A-0017-8BAF-2134083B6DBC}"/>
          </ac:spMkLst>
        </pc:spChg>
        <pc:spChg chg="del mod">
          <ac:chgData name="Μαριάνθη Κριαρά" userId="af4dc8c413b33db8" providerId="Windows Live" clId="Web-{39B3E8B5-F8A9-4533-B633-AB0A4E32C7C6}" dt="2025-12-16T13:42:39.302" v="1015"/>
          <ac:spMkLst>
            <pc:docMk/>
            <pc:sldMk cId="1102931396" sldId="263"/>
            <ac:spMk id="3" creationId="{E97D1DE8-2D50-3B1F-E87E-14D34B6E25C5}"/>
          </ac:spMkLst>
        </pc:spChg>
        <pc:spChg chg="add">
          <ac:chgData name="Μαριάνθη Κριαρά" userId="af4dc8c413b33db8" providerId="Windows Live" clId="Web-{39B3E8B5-F8A9-4533-B633-AB0A4E32C7C6}" dt="2025-12-16T13:42:39.302" v="1015"/>
          <ac:spMkLst>
            <pc:docMk/>
            <pc:sldMk cId="1102931396" sldId="263"/>
            <ac:spMk id="8" creationId="{247A131F-D5DE-41A5-B4CF-4F345319B40B}"/>
          </ac:spMkLst>
        </pc:spChg>
        <pc:spChg chg="add">
          <ac:chgData name="Μαριάνθη Κριαρά" userId="af4dc8c413b33db8" providerId="Windows Live" clId="Web-{39B3E8B5-F8A9-4533-B633-AB0A4E32C7C6}" dt="2025-12-16T13:42:39.302" v="1015"/>
          <ac:spMkLst>
            <pc:docMk/>
            <pc:sldMk cId="1102931396" sldId="263"/>
            <ac:spMk id="10" creationId="{3AF4666D-BD98-40A5-A75F-478B982010B2}"/>
          </ac:spMkLst>
        </pc:spChg>
        <pc:spChg chg="add">
          <ac:chgData name="Μαριάνθη Κριαρά" userId="af4dc8c413b33db8" providerId="Windows Live" clId="Web-{39B3E8B5-F8A9-4533-B633-AB0A4E32C7C6}" dt="2025-12-16T13:42:39.302" v="1015"/>
          <ac:spMkLst>
            <pc:docMk/>
            <pc:sldMk cId="1102931396" sldId="263"/>
            <ac:spMk id="12" creationId="{68680585-71F9-4721-A998-4974171D2EB4}"/>
          </ac:spMkLst>
        </pc:spChg>
        <pc:spChg chg="add">
          <ac:chgData name="Μαριάνθη Κριαρά" userId="af4dc8c413b33db8" providerId="Windows Live" clId="Web-{39B3E8B5-F8A9-4533-B633-AB0A4E32C7C6}" dt="2025-12-16T13:42:39.302" v="1015"/>
          <ac:spMkLst>
            <pc:docMk/>
            <pc:sldMk cId="1102931396" sldId="263"/>
            <ac:spMk id="14" creationId="{12BC95C2-2EEC-4F59-ABA8-660B0D059CCF}"/>
          </ac:spMkLst>
        </pc:spChg>
        <pc:spChg chg="add">
          <ac:chgData name="Μαριάνθη Κριαρά" userId="af4dc8c413b33db8" providerId="Windows Live" clId="Web-{39B3E8B5-F8A9-4533-B633-AB0A4E32C7C6}" dt="2025-12-16T13:42:39.302" v="1015"/>
          <ac:spMkLst>
            <pc:docMk/>
            <pc:sldMk cId="1102931396" sldId="263"/>
            <ac:spMk id="34" creationId="{3A6C273A-38F2-4D34-98BF-47B248862B76}"/>
          </ac:spMkLst>
        </pc:spChg>
        <pc:spChg chg="add">
          <ac:chgData name="Μαριάνθη Κριαρά" userId="af4dc8c413b33db8" providerId="Windows Live" clId="Web-{39B3E8B5-F8A9-4533-B633-AB0A4E32C7C6}" dt="2025-12-16T13:42:39.302" v="1015"/>
          <ac:spMkLst>
            <pc:docMk/>
            <pc:sldMk cId="1102931396" sldId="263"/>
            <ac:spMk id="36" creationId="{2E2CF659-EE5D-432C-B47F-10AC4A48A347}"/>
          </ac:spMkLst>
        </pc:spChg>
        <pc:spChg chg="add">
          <ac:chgData name="Μαριάνθη Κριαρά" userId="af4dc8c413b33db8" providerId="Windows Live" clId="Web-{39B3E8B5-F8A9-4533-B633-AB0A4E32C7C6}" dt="2025-12-16T13:42:39.302" v="1015"/>
          <ac:spMkLst>
            <pc:docMk/>
            <pc:sldMk cId="1102931396" sldId="263"/>
            <ac:spMk id="38" creationId="{03E51277-1095-412F-913B-8FA8021AA626}"/>
          </ac:spMkLst>
        </pc:spChg>
        <pc:grpChg chg="add">
          <ac:chgData name="Μαριάνθη Κριαρά" userId="af4dc8c413b33db8" providerId="Windows Live" clId="Web-{39B3E8B5-F8A9-4533-B633-AB0A4E32C7C6}" dt="2025-12-16T13:42:39.302" v="1015"/>
          <ac:grpSpMkLst>
            <pc:docMk/>
            <pc:sldMk cId="1102931396" sldId="263"/>
            <ac:grpSpMk id="16" creationId="{03E9870D-4BBA-43AF-8D44-BBADF020CFF6}"/>
          </ac:grpSpMkLst>
        </pc:grpChg>
        <pc:picChg chg="add mod">
          <ac:chgData name="Μαριάνθη Κριαρά" userId="af4dc8c413b33db8" providerId="Windows Live" clId="Web-{39B3E8B5-F8A9-4533-B633-AB0A4E32C7C6}" dt="2025-12-16T13:43:50.711" v="1018" actId="1076"/>
          <ac:picMkLst>
            <pc:docMk/>
            <pc:sldMk cId="1102931396" sldId="263"/>
            <ac:picMk id="4" creationId="{40AD87C2-9128-C640-75CD-609867272C6B}"/>
          </ac:picMkLst>
        </pc:picChg>
      </pc:sldChg>
      <pc:sldChg chg="new del">
        <pc:chgData name="Μαριάνθη Κριαρά" userId="af4dc8c413b33db8" providerId="Windows Live" clId="Web-{39B3E8B5-F8A9-4533-B633-AB0A4E32C7C6}" dt="2025-12-16T13:37:04.372" v="931"/>
        <pc:sldMkLst>
          <pc:docMk/>
          <pc:sldMk cId="3271890365" sldId="264"/>
        </pc:sldMkLst>
      </pc:sldChg>
      <pc:sldMasterChg chg="add del addSldLayout delSldLayout">
        <pc:chgData name="Μαριάνθη Κριαρά" userId="af4dc8c413b33db8" providerId="Windows Live" clId="Web-{39B3E8B5-F8A9-4533-B633-AB0A4E32C7C6}" dt="2025-12-16T12:58:32.602" v="2"/>
        <pc:sldMasterMkLst>
          <pc:docMk/>
          <pc:sldMasterMk cId="1281708463" sldId="2147483648"/>
        </pc:sldMasterMkLst>
        <pc:sldLayoutChg chg="add del">
          <pc:chgData name="Μαριάνθη Κριαρά" userId="af4dc8c413b33db8" providerId="Windows Live" clId="Web-{39B3E8B5-F8A9-4533-B633-AB0A4E32C7C6}" dt="2025-12-16T12:58:32.602" v="2"/>
          <pc:sldLayoutMkLst>
            <pc:docMk/>
            <pc:sldMasterMk cId="1281708463" sldId="2147483648"/>
            <pc:sldLayoutMk cId="1975687137" sldId="2147483649"/>
          </pc:sldLayoutMkLst>
        </pc:sldLayoutChg>
        <pc:sldLayoutChg chg="add del">
          <pc:chgData name="Μαριάνθη Κριαρά" userId="af4dc8c413b33db8" providerId="Windows Live" clId="Web-{39B3E8B5-F8A9-4533-B633-AB0A4E32C7C6}" dt="2025-12-16T12:58:32.602" v="2"/>
          <pc:sldLayoutMkLst>
            <pc:docMk/>
            <pc:sldMasterMk cId="1281708463" sldId="2147483648"/>
            <pc:sldLayoutMk cId="3235862668" sldId="2147483650"/>
          </pc:sldLayoutMkLst>
        </pc:sldLayoutChg>
        <pc:sldLayoutChg chg="add del">
          <pc:chgData name="Μαριάνθη Κριαρά" userId="af4dc8c413b33db8" providerId="Windows Live" clId="Web-{39B3E8B5-F8A9-4533-B633-AB0A4E32C7C6}" dt="2025-12-16T12:58:32.602" v="2"/>
          <pc:sldLayoutMkLst>
            <pc:docMk/>
            <pc:sldMasterMk cId="1281708463" sldId="2147483648"/>
            <pc:sldLayoutMk cId="1359469378" sldId="2147483651"/>
          </pc:sldLayoutMkLst>
        </pc:sldLayoutChg>
        <pc:sldLayoutChg chg="add del">
          <pc:chgData name="Μαριάνθη Κριαρά" userId="af4dc8c413b33db8" providerId="Windows Live" clId="Web-{39B3E8B5-F8A9-4533-B633-AB0A4E32C7C6}" dt="2025-12-16T12:58:32.602" v="2"/>
          <pc:sldLayoutMkLst>
            <pc:docMk/>
            <pc:sldMasterMk cId="1281708463" sldId="2147483648"/>
            <pc:sldLayoutMk cId="4241057077" sldId="2147483652"/>
          </pc:sldLayoutMkLst>
        </pc:sldLayoutChg>
        <pc:sldLayoutChg chg="add del">
          <pc:chgData name="Μαριάνθη Κριαρά" userId="af4dc8c413b33db8" providerId="Windows Live" clId="Web-{39B3E8B5-F8A9-4533-B633-AB0A4E32C7C6}" dt="2025-12-16T12:58:32.602" v="2"/>
          <pc:sldLayoutMkLst>
            <pc:docMk/>
            <pc:sldMasterMk cId="1281708463" sldId="2147483648"/>
            <pc:sldLayoutMk cId="2650387611" sldId="2147483653"/>
          </pc:sldLayoutMkLst>
        </pc:sldLayoutChg>
        <pc:sldLayoutChg chg="add del">
          <pc:chgData name="Μαριάνθη Κριαρά" userId="af4dc8c413b33db8" providerId="Windows Live" clId="Web-{39B3E8B5-F8A9-4533-B633-AB0A4E32C7C6}" dt="2025-12-16T12:58:32.602" v="2"/>
          <pc:sldLayoutMkLst>
            <pc:docMk/>
            <pc:sldMasterMk cId="1281708463" sldId="2147483648"/>
            <pc:sldLayoutMk cId="2997914119" sldId="2147483654"/>
          </pc:sldLayoutMkLst>
        </pc:sldLayoutChg>
        <pc:sldLayoutChg chg="add del">
          <pc:chgData name="Μαριάνθη Κριαρά" userId="af4dc8c413b33db8" providerId="Windows Live" clId="Web-{39B3E8B5-F8A9-4533-B633-AB0A4E32C7C6}" dt="2025-12-16T12:58:32.602" v="2"/>
          <pc:sldLayoutMkLst>
            <pc:docMk/>
            <pc:sldMasterMk cId="1281708463" sldId="2147483648"/>
            <pc:sldLayoutMk cId="2175844051" sldId="2147483655"/>
          </pc:sldLayoutMkLst>
        </pc:sldLayoutChg>
        <pc:sldLayoutChg chg="add del">
          <pc:chgData name="Μαριάνθη Κριαρά" userId="af4dc8c413b33db8" providerId="Windows Live" clId="Web-{39B3E8B5-F8A9-4533-B633-AB0A4E32C7C6}" dt="2025-12-16T12:58:32.602" v="2"/>
          <pc:sldLayoutMkLst>
            <pc:docMk/>
            <pc:sldMasterMk cId="1281708463" sldId="2147483648"/>
            <pc:sldLayoutMk cId="1799475375" sldId="2147483656"/>
          </pc:sldLayoutMkLst>
        </pc:sldLayoutChg>
        <pc:sldLayoutChg chg="add del">
          <pc:chgData name="Μαριάνθη Κριαρά" userId="af4dc8c413b33db8" providerId="Windows Live" clId="Web-{39B3E8B5-F8A9-4533-B633-AB0A4E32C7C6}" dt="2025-12-16T12:58:32.602" v="2"/>
          <pc:sldLayoutMkLst>
            <pc:docMk/>
            <pc:sldMasterMk cId="1281708463" sldId="2147483648"/>
            <pc:sldLayoutMk cId="1473159766" sldId="2147483657"/>
          </pc:sldLayoutMkLst>
        </pc:sldLayoutChg>
        <pc:sldLayoutChg chg="add del">
          <pc:chgData name="Μαριάνθη Κριαρά" userId="af4dc8c413b33db8" providerId="Windows Live" clId="Web-{39B3E8B5-F8A9-4533-B633-AB0A4E32C7C6}" dt="2025-12-16T12:58:32.602" v="2"/>
          <pc:sldLayoutMkLst>
            <pc:docMk/>
            <pc:sldMasterMk cId="1281708463" sldId="2147483648"/>
            <pc:sldLayoutMk cId="380166390" sldId="2147483658"/>
          </pc:sldLayoutMkLst>
        </pc:sldLayoutChg>
        <pc:sldLayoutChg chg="add del">
          <pc:chgData name="Μαριάνθη Κριαρά" userId="af4dc8c413b33db8" providerId="Windows Live" clId="Web-{39B3E8B5-F8A9-4533-B633-AB0A4E32C7C6}" dt="2025-12-16T12:58:32.602" v="2"/>
          <pc:sldLayoutMkLst>
            <pc:docMk/>
            <pc:sldMasterMk cId="1281708463" sldId="2147483648"/>
            <pc:sldLayoutMk cId="2938526399" sldId="2147483659"/>
          </pc:sldLayoutMkLst>
        </pc:sldLayoutChg>
      </pc:sldMasterChg>
      <pc:sldMasterChg chg="add del addSldLayout delSldLayout">
        <pc:chgData name="Μαριάνθη Κριαρά" userId="af4dc8c413b33db8" providerId="Windows Live" clId="Web-{39B3E8B5-F8A9-4533-B633-AB0A4E32C7C6}" dt="2025-12-16T12:59:15.728" v="13"/>
        <pc:sldMasterMkLst>
          <pc:docMk/>
          <pc:sldMasterMk cId="2261020125" sldId="2147483699"/>
        </pc:sldMasterMkLst>
        <pc:sldLayoutChg chg="add del">
          <pc:chgData name="Μαριάνθη Κριαρά" userId="af4dc8c413b33db8" providerId="Windows Live" clId="Web-{39B3E8B5-F8A9-4533-B633-AB0A4E32C7C6}" dt="2025-12-16T12:59:15.728" v="13"/>
          <pc:sldLayoutMkLst>
            <pc:docMk/>
            <pc:sldMasterMk cId="2261020125" sldId="2147483699"/>
            <pc:sldLayoutMk cId="2307939210" sldId="2147483688"/>
          </pc:sldLayoutMkLst>
        </pc:sldLayoutChg>
        <pc:sldLayoutChg chg="add del">
          <pc:chgData name="Μαριάνθη Κριαρά" userId="af4dc8c413b33db8" providerId="Windows Live" clId="Web-{39B3E8B5-F8A9-4533-B633-AB0A4E32C7C6}" dt="2025-12-16T12:59:15.728" v="13"/>
          <pc:sldLayoutMkLst>
            <pc:docMk/>
            <pc:sldMasterMk cId="2261020125" sldId="2147483699"/>
            <pc:sldLayoutMk cId="3884009817" sldId="2147483689"/>
          </pc:sldLayoutMkLst>
        </pc:sldLayoutChg>
        <pc:sldLayoutChg chg="add del">
          <pc:chgData name="Μαριάνθη Κριαρά" userId="af4dc8c413b33db8" providerId="Windows Live" clId="Web-{39B3E8B5-F8A9-4533-B633-AB0A4E32C7C6}" dt="2025-12-16T12:59:15.728" v="13"/>
          <pc:sldLayoutMkLst>
            <pc:docMk/>
            <pc:sldMasterMk cId="2261020125" sldId="2147483699"/>
            <pc:sldLayoutMk cId="2001945304" sldId="2147483690"/>
          </pc:sldLayoutMkLst>
        </pc:sldLayoutChg>
        <pc:sldLayoutChg chg="add del">
          <pc:chgData name="Μαριάνθη Κριαρά" userId="af4dc8c413b33db8" providerId="Windows Live" clId="Web-{39B3E8B5-F8A9-4533-B633-AB0A4E32C7C6}" dt="2025-12-16T12:59:15.728" v="13"/>
          <pc:sldLayoutMkLst>
            <pc:docMk/>
            <pc:sldMasterMk cId="2261020125" sldId="2147483699"/>
            <pc:sldLayoutMk cId="2691465457" sldId="2147483691"/>
          </pc:sldLayoutMkLst>
        </pc:sldLayoutChg>
        <pc:sldLayoutChg chg="add del">
          <pc:chgData name="Μαριάνθη Κριαρά" userId="af4dc8c413b33db8" providerId="Windows Live" clId="Web-{39B3E8B5-F8A9-4533-B633-AB0A4E32C7C6}" dt="2025-12-16T12:59:15.728" v="13"/>
          <pc:sldLayoutMkLst>
            <pc:docMk/>
            <pc:sldMasterMk cId="2261020125" sldId="2147483699"/>
            <pc:sldLayoutMk cId="1780235294" sldId="2147483692"/>
          </pc:sldLayoutMkLst>
        </pc:sldLayoutChg>
        <pc:sldLayoutChg chg="add del">
          <pc:chgData name="Μαριάνθη Κριαρά" userId="af4dc8c413b33db8" providerId="Windows Live" clId="Web-{39B3E8B5-F8A9-4533-B633-AB0A4E32C7C6}" dt="2025-12-16T12:59:15.728" v="13"/>
          <pc:sldLayoutMkLst>
            <pc:docMk/>
            <pc:sldMasterMk cId="2261020125" sldId="2147483699"/>
            <pc:sldLayoutMk cId="1164182291" sldId="2147483693"/>
          </pc:sldLayoutMkLst>
        </pc:sldLayoutChg>
        <pc:sldLayoutChg chg="add del">
          <pc:chgData name="Μαριάνθη Κριαρά" userId="af4dc8c413b33db8" providerId="Windows Live" clId="Web-{39B3E8B5-F8A9-4533-B633-AB0A4E32C7C6}" dt="2025-12-16T12:59:15.728" v="13"/>
          <pc:sldLayoutMkLst>
            <pc:docMk/>
            <pc:sldMasterMk cId="2261020125" sldId="2147483699"/>
            <pc:sldLayoutMk cId="524099392" sldId="2147483694"/>
          </pc:sldLayoutMkLst>
        </pc:sldLayoutChg>
        <pc:sldLayoutChg chg="add del">
          <pc:chgData name="Μαριάνθη Κριαρά" userId="af4dc8c413b33db8" providerId="Windows Live" clId="Web-{39B3E8B5-F8A9-4533-B633-AB0A4E32C7C6}" dt="2025-12-16T12:59:15.728" v="13"/>
          <pc:sldLayoutMkLst>
            <pc:docMk/>
            <pc:sldMasterMk cId="2261020125" sldId="2147483699"/>
            <pc:sldLayoutMk cId="2275890385" sldId="2147483695"/>
          </pc:sldLayoutMkLst>
        </pc:sldLayoutChg>
        <pc:sldLayoutChg chg="add del">
          <pc:chgData name="Μαριάνθη Κριαρά" userId="af4dc8c413b33db8" providerId="Windows Live" clId="Web-{39B3E8B5-F8A9-4533-B633-AB0A4E32C7C6}" dt="2025-12-16T12:59:15.728" v="13"/>
          <pc:sldLayoutMkLst>
            <pc:docMk/>
            <pc:sldMasterMk cId="2261020125" sldId="2147483699"/>
            <pc:sldLayoutMk cId="543337187" sldId="2147483696"/>
          </pc:sldLayoutMkLst>
        </pc:sldLayoutChg>
        <pc:sldLayoutChg chg="add del">
          <pc:chgData name="Μαριάνθη Κριαρά" userId="af4dc8c413b33db8" providerId="Windows Live" clId="Web-{39B3E8B5-F8A9-4533-B633-AB0A4E32C7C6}" dt="2025-12-16T12:59:15.728" v="13"/>
          <pc:sldLayoutMkLst>
            <pc:docMk/>
            <pc:sldMasterMk cId="2261020125" sldId="2147483699"/>
            <pc:sldLayoutMk cId="1769310065" sldId="2147483697"/>
          </pc:sldLayoutMkLst>
        </pc:sldLayoutChg>
        <pc:sldLayoutChg chg="add del">
          <pc:chgData name="Μαριάνθη Κριαρά" userId="af4dc8c413b33db8" providerId="Windows Live" clId="Web-{39B3E8B5-F8A9-4533-B633-AB0A4E32C7C6}" dt="2025-12-16T12:59:15.728" v="13"/>
          <pc:sldLayoutMkLst>
            <pc:docMk/>
            <pc:sldMasterMk cId="2261020125" sldId="2147483699"/>
            <pc:sldLayoutMk cId="3361840133" sldId="2147483698"/>
          </pc:sldLayoutMkLst>
        </pc:sldLayoutChg>
      </pc:sldMasterChg>
      <pc:sldMasterChg chg="add del addSldLayout delSldLayout">
        <pc:chgData name="Μαριάνθη Κριαρά" userId="af4dc8c413b33db8" providerId="Windows Live" clId="Web-{39B3E8B5-F8A9-4533-B633-AB0A4E32C7C6}" dt="2025-12-16T12:58:32.555" v="1"/>
        <pc:sldMasterMkLst>
          <pc:docMk/>
          <pc:sldMasterMk cId="2273789940" sldId="2147483699"/>
        </pc:sldMasterMkLst>
        <pc:sldLayoutChg chg="add del">
          <pc:chgData name="Μαριάνθη Κριαρά" userId="af4dc8c413b33db8" providerId="Windows Live" clId="Web-{39B3E8B5-F8A9-4533-B633-AB0A4E32C7C6}" dt="2025-12-16T12:58:32.555" v="1"/>
          <pc:sldLayoutMkLst>
            <pc:docMk/>
            <pc:sldMasterMk cId="2273789940" sldId="2147483699"/>
            <pc:sldLayoutMk cId="899666549" sldId="2147483688"/>
          </pc:sldLayoutMkLst>
        </pc:sldLayoutChg>
        <pc:sldLayoutChg chg="add del">
          <pc:chgData name="Μαριάνθη Κριαρά" userId="af4dc8c413b33db8" providerId="Windows Live" clId="Web-{39B3E8B5-F8A9-4533-B633-AB0A4E32C7C6}" dt="2025-12-16T12:58:32.555" v="1"/>
          <pc:sldLayoutMkLst>
            <pc:docMk/>
            <pc:sldMasterMk cId="2273789940" sldId="2147483699"/>
            <pc:sldLayoutMk cId="123599697" sldId="2147483689"/>
          </pc:sldLayoutMkLst>
        </pc:sldLayoutChg>
        <pc:sldLayoutChg chg="add del">
          <pc:chgData name="Μαριάνθη Κριαρά" userId="af4dc8c413b33db8" providerId="Windows Live" clId="Web-{39B3E8B5-F8A9-4533-B633-AB0A4E32C7C6}" dt="2025-12-16T12:58:32.555" v="1"/>
          <pc:sldLayoutMkLst>
            <pc:docMk/>
            <pc:sldMasterMk cId="2273789940" sldId="2147483699"/>
            <pc:sldLayoutMk cId="1752174440" sldId="2147483690"/>
          </pc:sldLayoutMkLst>
        </pc:sldLayoutChg>
        <pc:sldLayoutChg chg="add del">
          <pc:chgData name="Μαριάνθη Κριαρά" userId="af4dc8c413b33db8" providerId="Windows Live" clId="Web-{39B3E8B5-F8A9-4533-B633-AB0A4E32C7C6}" dt="2025-12-16T12:58:32.555" v="1"/>
          <pc:sldLayoutMkLst>
            <pc:docMk/>
            <pc:sldMasterMk cId="2273789940" sldId="2147483699"/>
            <pc:sldLayoutMk cId="1845395327" sldId="2147483691"/>
          </pc:sldLayoutMkLst>
        </pc:sldLayoutChg>
        <pc:sldLayoutChg chg="add del">
          <pc:chgData name="Μαριάνθη Κριαρά" userId="af4dc8c413b33db8" providerId="Windows Live" clId="Web-{39B3E8B5-F8A9-4533-B633-AB0A4E32C7C6}" dt="2025-12-16T12:58:32.555" v="1"/>
          <pc:sldLayoutMkLst>
            <pc:docMk/>
            <pc:sldMasterMk cId="2273789940" sldId="2147483699"/>
            <pc:sldLayoutMk cId="3742185764" sldId="2147483692"/>
          </pc:sldLayoutMkLst>
        </pc:sldLayoutChg>
        <pc:sldLayoutChg chg="add del">
          <pc:chgData name="Μαριάνθη Κριαρά" userId="af4dc8c413b33db8" providerId="Windows Live" clId="Web-{39B3E8B5-F8A9-4533-B633-AB0A4E32C7C6}" dt="2025-12-16T12:58:32.555" v="1"/>
          <pc:sldLayoutMkLst>
            <pc:docMk/>
            <pc:sldMasterMk cId="2273789940" sldId="2147483699"/>
            <pc:sldLayoutMk cId="3303416995" sldId="2147483693"/>
          </pc:sldLayoutMkLst>
        </pc:sldLayoutChg>
        <pc:sldLayoutChg chg="add del">
          <pc:chgData name="Μαριάνθη Κριαρά" userId="af4dc8c413b33db8" providerId="Windows Live" clId="Web-{39B3E8B5-F8A9-4533-B633-AB0A4E32C7C6}" dt="2025-12-16T12:58:32.555" v="1"/>
          <pc:sldLayoutMkLst>
            <pc:docMk/>
            <pc:sldMasterMk cId="2273789940" sldId="2147483699"/>
            <pc:sldLayoutMk cId="3282697078" sldId="2147483694"/>
          </pc:sldLayoutMkLst>
        </pc:sldLayoutChg>
        <pc:sldLayoutChg chg="add del">
          <pc:chgData name="Μαριάνθη Κριαρά" userId="af4dc8c413b33db8" providerId="Windows Live" clId="Web-{39B3E8B5-F8A9-4533-B633-AB0A4E32C7C6}" dt="2025-12-16T12:58:32.555" v="1"/>
          <pc:sldLayoutMkLst>
            <pc:docMk/>
            <pc:sldMasterMk cId="2273789940" sldId="2147483699"/>
            <pc:sldLayoutMk cId="3787562720" sldId="2147483695"/>
          </pc:sldLayoutMkLst>
        </pc:sldLayoutChg>
        <pc:sldLayoutChg chg="add del">
          <pc:chgData name="Μαριάνθη Κριαρά" userId="af4dc8c413b33db8" providerId="Windows Live" clId="Web-{39B3E8B5-F8A9-4533-B633-AB0A4E32C7C6}" dt="2025-12-16T12:58:32.555" v="1"/>
          <pc:sldLayoutMkLst>
            <pc:docMk/>
            <pc:sldMasterMk cId="2273789940" sldId="2147483699"/>
            <pc:sldLayoutMk cId="2967438675" sldId="2147483696"/>
          </pc:sldLayoutMkLst>
        </pc:sldLayoutChg>
        <pc:sldLayoutChg chg="add del">
          <pc:chgData name="Μαριάνθη Κριαρά" userId="af4dc8c413b33db8" providerId="Windows Live" clId="Web-{39B3E8B5-F8A9-4533-B633-AB0A4E32C7C6}" dt="2025-12-16T12:58:32.555" v="1"/>
          <pc:sldLayoutMkLst>
            <pc:docMk/>
            <pc:sldMasterMk cId="2273789940" sldId="2147483699"/>
            <pc:sldLayoutMk cId="2157632280" sldId="2147483697"/>
          </pc:sldLayoutMkLst>
        </pc:sldLayoutChg>
        <pc:sldLayoutChg chg="add del">
          <pc:chgData name="Μαριάνθη Κριαρά" userId="af4dc8c413b33db8" providerId="Windows Live" clId="Web-{39B3E8B5-F8A9-4533-B633-AB0A4E32C7C6}" dt="2025-12-16T12:58:32.555" v="1"/>
          <pc:sldLayoutMkLst>
            <pc:docMk/>
            <pc:sldMasterMk cId="2273789940" sldId="2147483699"/>
            <pc:sldLayoutMk cId="1017450680" sldId="2147483698"/>
          </pc:sldLayoutMkLst>
        </pc:sldLayoutChg>
      </pc:sldMasterChg>
      <pc:sldMasterChg chg="add addSldLayout">
        <pc:chgData name="Μαριάνθη Κριαρά" userId="af4dc8c413b33db8" providerId="Windows Live" clId="Web-{39B3E8B5-F8A9-4533-B633-AB0A4E32C7C6}" dt="2025-12-16T12:59:15.728" v="13"/>
        <pc:sldMasterMkLst>
          <pc:docMk/>
          <pc:sldMasterMk cId="2986127681" sldId="2147483765"/>
        </pc:sldMasterMkLst>
        <pc:sldLayoutChg chg="add">
          <pc:chgData name="Μαριάνθη Κριαρά" userId="af4dc8c413b33db8" providerId="Windows Live" clId="Web-{39B3E8B5-F8A9-4533-B633-AB0A4E32C7C6}" dt="2025-12-16T12:59:15.728" v="13"/>
          <pc:sldLayoutMkLst>
            <pc:docMk/>
            <pc:sldMasterMk cId="2986127681" sldId="2147483765"/>
            <pc:sldLayoutMk cId="3856880584" sldId="2147483754"/>
          </pc:sldLayoutMkLst>
        </pc:sldLayoutChg>
        <pc:sldLayoutChg chg="add">
          <pc:chgData name="Μαριάνθη Κριαρά" userId="af4dc8c413b33db8" providerId="Windows Live" clId="Web-{39B3E8B5-F8A9-4533-B633-AB0A4E32C7C6}" dt="2025-12-16T12:59:15.728" v="13"/>
          <pc:sldLayoutMkLst>
            <pc:docMk/>
            <pc:sldMasterMk cId="2986127681" sldId="2147483765"/>
            <pc:sldLayoutMk cId="3487991495" sldId="2147483755"/>
          </pc:sldLayoutMkLst>
        </pc:sldLayoutChg>
        <pc:sldLayoutChg chg="add">
          <pc:chgData name="Μαριάνθη Κριαρά" userId="af4dc8c413b33db8" providerId="Windows Live" clId="Web-{39B3E8B5-F8A9-4533-B633-AB0A4E32C7C6}" dt="2025-12-16T12:59:15.728" v="13"/>
          <pc:sldLayoutMkLst>
            <pc:docMk/>
            <pc:sldMasterMk cId="2986127681" sldId="2147483765"/>
            <pc:sldLayoutMk cId="2770666190" sldId="2147483756"/>
          </pc:sldLayoutMkLst>
        </pc:sldLayoutChg>
        <pc:sldLayoutChg chg="add">
          <pc:chgData name="Μαριάνθη Κριαρά" userId="af4dc8c413b33db8" providerId="Windows Live" clId="Web-{39B3E8B5-F8A9-4533-B633-AB0A4E32C7C6}" dt="2025-12-16T12:59:15.728" v="13"/>
          <pc:sldLayoutMkLst>
            <pc:docMk/>
            <pc:sldMasterMk cId="2986127681" sldId="2147483765"/>
            <pc:sldLayoutMk cId="4238185656" sldId="2147483757"/>
          </pc:sldLayoutMkLst>
        </pc:sldLayoutChg>
        <pc:sldLayoutChg chg="add">
          <pc:chgData name="Μαριάνθη Κριαρά" userId="af4dc8c413b33db8" providerId="Windows Live" clId="Web-{39B3E8B5-F8A9-4533-B633-AB0A4E32C7C6}" dt="2025-12-16T12:59:15.728" v="13"/>
          <pc:sldLayoutMkLst>
            <pc:docMk/>
            <pc:sldMasterMk cId="2986127681" sldId="2147483765"/>
            <pc:sldLayoutMk cId="2123863398" sldId="2147483758"/>
          </pc:sldLayoutMkLst>
        </pc:sldLayoutChg>
        <pc:sldLayoutChg chg="add">
          <pc:chgData name="Μαριάνθη Κριαρά" userId="af4dc8c413b33db8" providerId="Windows Live" clId="Web-{39B3E8B5-F8A9-4533-B633-AB0A4E32C7C6}" dt="2025-12-16T12:59:15.728" v="13"/>
          <pc:sldLayoutMkLst>
            <pc:docMk/>
            <pc:sldMasterMk cId="2986127681" sldId="2147483765"/>
            <pc:sldLayoutMk cId="3691713329" sldId="2147483759"/>
          </pc:sldLayoutMkLst>
        </pc:sldLayoutChg>
        <pc:sldLayoutChg chg="add">
          <pc:chgData name="Μαριάνθη Κριαρά" userId="af4dc8c413b33db8" providerId="Windows Live" clId="Web-{39B3E8B5-F8A9-4533-B633-AB0A4E32C7C6}" dt="2025-12-16T12:59:15.728" v="13"/>
          <pc:sldLayoutMkLst>
            <pc:docMk/>
            <pc:sldMasterMk cId="2986127681" sldId="2147483765"/>
            <pc:sldLayoutMk cId="386838638" sldId="2147483760"/>
          </pc:sldLayoutMkLst>
        </pc:sldLayoutChg>
        <pc:sldLayoutChg chg="add">
          <pc:chgData name="Μαριάνθη Κριαρά" userId="af4dc8c413b33db8" providerId="Windows Live" clId="Web-{39B3E8B5-F8A9-4533-B633-AB0A4E32C7C6}" dt="2025-12-16T12:59:15.728" v="13"/>
          <pc:sldLayoutMkLst>
            <pc:docMk/>
            <pc:sldMasterMk cId="2986127681" sldId="2147483765"/>
            <pc:sldLayoutMk cId="2794510559" sldId="2147483761"/>
          </pc:sldLayoutMkLst>
        </pc:sldLayoutChg>
        <pc:sldLayoutChg chg="add">
          <pc:chgData name="Μαριάνθη Κριαρά" userId="af4dc8c413b33db8" providerId="Windows Live" clId="Web-{39B3E8B5-F8A9-4533-B633-AB0A4E32C7C6}" dt="2025-12-16T12:59:15.728" v="13"/>
          <pc:sldLayoutMkLst>
            <pc:docMk/>
            <pc:sldMasterMk cId="2986127681" sldId="2147483765"/>
            <pc:sldLayoutMk cId="436186101" sldId="2147483762"/>
          </pc:sldLayoutMkLst>
        </pc:sldLayoutChg>
        <pc:sldLayoutChg chg="add">
          <pc:chgData name="Μαριάνθη Κριαρά" userId="af4dc8c413b33db8" providerId="Windows Live" clId="Web-{39B3E8B5-F8A9-4533-B633-AB0A4E32C7C6}" dt="2025-12-16T12:59:15.728" v="13"/>
          <pc:sldLayoutMkLst>
            <pc:docMk/>
            <pc:sldMasterMk cId="2986127681" sldId="2147483765"/>
            <pc:sldLayoutMk cId="2766347855" sldId="2147483763"/>
          </pc:sldLayoutMkLst>
        </pc:sldLayoutChg>
        <pc:sldLayoutChg chg="add">
          <pc:chgData name="Μαριάνθη Κριαρά" userId="af4dc8c413b33db8" providerId="Windows Live" clId="Web-{39B3E8B5-F8A9-4533-B633-AB0A4E32C7C6}" dt="2025-12-16T12:59:15.728" v="13"/>
          <pc:sldLayoutMkLst>
            <pc:docMk/>
            <pc:sldMasterMk cId="2986127681" sldId="2147483765"/>
            <pc:sldLayoutMk cId="3881278395" sldId="2147483764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411535-39E5-44AB-9884-959EB99D3823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0BB806D6-4472-4C12-83D8-0AF967528190}">
      <dgm:prSet/>
      <dgm:spPr/>
      <dgm:t>
        <a:bodyPr/>
        <a:lstStyle/>
        <a:p>
          <a:r>
            <a:rPr lang="el-GR"/>
            <a:t>Ο Διομήδης ήταν γιος του θεού Άρη.</a:t>
          </a:r>
          <a:endParaRPr lang="en-US"/>
        </a:p>
      </dgm:t>
    </dgm:pt>
    <dgm:pt modelId="{846418F6-1296-48D6-A6A9-9BC7231BDAD4}" type="parTrans" cxnId="{E02CD900-9E14-4D5C-8A9F-F95B5172DB30}">
      <dgm:prSet/>
      <dgm:spPr/>
      <dgm:t>
        <a:bodyPr/>
        <a:lstStyle/>
        <a:p>
          <a:endParaRPr lang="en-US"/>
        </a:p>
      </dgm:t>
    </dgm:pt>
    <dgm:pt modelId="{0432B41D-34A0-40B5-B612-2B1A3E5549D9}" type="sibTrans" cxnId="{E02CD900-9E14-4D5C-8A9F-F95B5172DB30}">
      <dgm:prSet/>
      <dgm:spPr/>
      <dgm:t>
        <a:bodyPr/>
        <a:lstStyle/>
        <a:p>
          <a:endParaRPr lang="en-US"/>
        </a:p>
      </dgm:t>
    </dgm:pt>
    <dgm:pt modelId="{9495DFA2-681D-4626-86B0-2DFE9069C0D2}">
      <dgm:prSet/>
      <dgm:spPr/>
      <dgm:t>
        <a:bodyPr/>
        <a:lstStyle/>
        <a:p>
          <a:r>
            <a:rPr lang="el-GR"/>
            <a:t>Είχε τέσσερα άγρια άλογα που τρέφονταν με ανθρώπινες σάρκες.</a:t>
          </a:r>
          <a:endParaRPr lang="en-US"/>
        </a:p>
      </dgm:t>
    </dgm:pt>
    <dgm:pt modelId="{C4A24297-F0CA-4C1D-A800-6236BBDA4B6E}" type="parTrans" cxnId="{C9867818-B416-478A-93B1-894A2C18249F}">
      <dgm:prSet/>
      <dgm:spPr/>
      <dgm:t>
        <a:bodyPr/>
        <a:lstStyle/>
        <a:p>
          <a:endParaRPr lang="en-US"/>
        </a:p>
      </dgm:t>
    </dgm:pt>
    <dgm:pt modelId="{91E1D1FB-9C52-4ECB-8353-105EEFBAC01B}" type="sibTrans" cxnId="{C9867818-B416-478A-93B1-894A2C18249F}">
      <dgm:prSet/>
      <dgm:spPr/>
      <dgm:t>
        <a:bodyPr/>
        <a:lstStyle/>
        <a:p>
          <a:endParaRPr lang="en-US"/>
        </a:p>
      </dgm:t>
    </dgm:pt>
    <dgm:pt modelId="{168F1065-379F-4A51-B660-B04BC2D9949B}">
      <dgm:prSet/>
      <dgm:spPr/>
      <dgm:t>
        <a:bodyPr/>
        <a:lstStyle/>
        <a:p>
          <a:r>
            <a:rPr lang="el-GR"/>
            <a:t>Ο Ηρακλής σκότωσε τον Διομήδη και πήγε τα άλογα στις Μυκήνες. </a:t>
          </a:r>
          <a:endParaRPr lang="en-US"/>
        </a:p>
      </dgm:t>
    </dgm:pt>
    <dgm:pt modelId="{76C355F6-9D06-4440-BF94-1FF1A9EE181F}" type="parTrans" cxnId="{8A466C64-B19D-4FAE-9B7D-265457E3872D}">
      <dgm:prSet/>
      <dgm:spPr/>
      <dgm:t>
        <a:bodyPr/>
        <a:lstStyle/>
        <a:p>
          <a:endParaRPr lang="en-US"/>
        </a:p>
      </dgm:t>
    </dgm:pt>
    <dgm:pt modelId="{191E3FB3-A299-4591-929B-88C85FDBD7A4}" type="sibTrans" cxnId="{8A466C64-B19D-4FAE-9B7D-265457E3872D}">
      <dgm:prSet/>
      <dgm:spPr/>
      <dgm:t>
        <a:bodyPr/>
        <a:lstStyle/>
        <a:p>
          <a:endParaRPr lang="en-US"/>
        </a:p>
      </dgm:t>
    </dgm:pt>
    <dgm:pt modelId="{66BED168-A3A6-4F6B-8BB7-AD915D3758D4}" type="pres">
      <dgm:prSet presAssocID="{ED411535-39E5-44AB-9884-959EB99D3823}" presName="linear" presStyleCnt="0">
        <dgm:presLayoutVars>
          <dgm:animLvl val="lvl"/>
          <dgm:resizeHandles val="exact"/>
        </dgm:presLayoutVars>
      </dgm:prSet>
      <dgm:spPr/>
    </dgm:pt>
    <dgm:pt modelId="{387355DE-7BFD-4E82-99CA-15DE955908DC}" type="pres">
      <dgm:prSet presAssocID="{0BB806D6-4472-4C12-83D8-0AF96752819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8CC7171-A1D8-4943-81D3-FFAC351FA224}" type="pres">
      <dgm:prSet presAssocID="{0432B41D-34A0-40B5-B612-2B1A3E5549D9}" presName="spacer" presStyleCnt="0"/>
      <dgm:spPr/>
    </dgm:pt>
    <dgm:pt modelId="{6F4CC7FA-76C4-4CAA-A976-553BCBCDD980}" type="pres">
      <dgm:prSet presAssocID="{9495DFA2-681D-4626-86B0-2DFE9069C0D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A6DE399-83E9-4F21-B8B9-F0BCEFC3A3CD}" type="pres">
      <dgm:prSet presAssocID="{91E1D1FB-9C52-4ECB-8353-105EEFBAC01B}" presName="spacer" presStyleCnt="0"/>
      <dgm:spPr/>
    </dgm:pt>
    <dgm:pt modelId="{A96268A3-ECFB-4CD9-BC86-39479C689B0C}" type="pres">
      <dgm:prSet presAssocID="{168F1065-379F-4A51-B660-B04BC2D9949B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E02CD900-9E14-4D5C-8A9F-F95B5172DB30}" srcId="{ED411535-39E5-44AB-9884-959EB99D3823}" destId="{0BB806D6-4472-4C12-83D8-0AF967528190}" srcOrd="0" destOrd="0" parTransId="{846418F6-1296-48D6-A6A9-9BC7231BDAD4}" sibTransId="{0432B41D-34A0-40B5-B612-2B1A3E5549D9}"/>
    <dgm:cxn modelId="{C9867818-B416-478A-93B1-894A2C18249F}" srcId="{ED411535-39E5-44AB-9884-959EB99D3823}" destId="{9495DFA2-681D-4626-86B0-2DFE9069C0D2}" srcOrd="1" destOrd="0" parTransId="{C4A24297-F0CA-4C1D-A800-6236BBDA4B6E}" sibTransId="{91E1D1FB-9C52-4ECB-8353-105EEFBAC01B}"/>
    <dgm:cxn modelId="{4D7C8D63-DA63-4AFC-B9C4-BD498DC3DDE7}" type="presOf" srcId="{9495DFA2-681D-4626-86B0-2DFE9069C0D2}" destId="{6F4CC7FA-76C4-4CAA-A976-553BCBCDD980}" srcOrd="0" destOrd="0" presId="urn:microsoft.com/office/officeart/2005/8/layout/vList2"/>
    <dgm:cxn modelId="{8A466C64-B19D-4FAE-9B7D-265457E3872D}" srcId="{ED411535-39E5-44AB-9884-959EB99D3823}" destId="{168F1065-379F-4A51-B660-B04BC2D9949B}" srcOrd="2" destOrd="0" parTransId="{76C355F6-9D06-4440-BF94-1FF1A9EE181F}" sibTransId="{191E3FB3-A299-4591-929B-88C85FDBD7A4}"/>
    <dgm:cxn modelId="{9FBF7A77-D02C-4384-B604-08DCE39F6734}" type="presOf" srcId="{0BB806D6-4472-4C12-83D8-0AF967528190}" destId="{387355DE-7BFD-4E82-99CA-15DE955908DC}" srcOrd="0" destOrd="0" presId="urn:microsoft.com/office/officeart/2005/8/layout/vList2"/>
    <dgm:cxn modelId="{AFFEECCE-41B3-444C-82AA-ED6FA1B5E3FE}" type="presOf" srcId="{ED411535-39E5-44AB-9884-959EB99D3823}" destId="{66BED168-A3A6-4F6B-8BB7-AD915D3758D4}" srcOrd="0" destOrd="0" presId="urn:microsoft.com/office/officeart/2005/8/layout/vList2"/>
    <dgm:cxn modelId="{9051BEFD-CE56-4855-95B3-C0D3090C1D25}" type="presOf" srcId="{168F1065-379F-4A51-B660-B04BC2D9949B}" destId="{A96268A3-ECFB-4CD9-BC86-39479C689B0C}" srcOrd="0" destOrd="0" presId="urn:microsoft.com/office/officeart/2005/8/layout/vList2"/>
    <dgm:cxn modelId="{86657025-2829-460B-A081-20D242920989}" type="presParOf" srcId="{66BED168-A3A6-4F6B-8BB7-AD915D3758D4}" destId="{387355DE-7BFD-4E82-99CA-15DE955908DC}" srcOrd="0" destOrd="0" presId="urn:microsoft.com/office/officeart/2005/8/layout/vList2"/>
    <dgm:cxn modelId="{6C450735-7686-4520-8E1C-646C6988DD12}" type="presParOf" srcId="{66BED168-A3A6-4F6B-8BB7-AD915D3758D4}" destId="{B8CC7171-A1D8-4943-81D3-FFAC351FA224}" srcOrd="1" destOrd="0" presId="urn:microsoft.com/office/officeart/2005/8/layout/vList2"/>
    <dgm:cxn modelId="{2BFBDCA3-CFA3-42BE-BF5E-FBFD94A4B197}" type="presParOf" srcId="{66BED168-A3A6-4F6B-8BB7-AD915D3758D4}" destId="{6F4CC7FA-76C4-4CAA-A976-553BCBCDD980}" srcOrd="2" destOrd="0" presId="urn:microsoft.com/office/officeart/2005/8/layout/vList2"/>
    <dgm:cxn modelId="{43601C07-1E44-499D-8197-6D997EAA5BE2}" type="presParOf" srcId="{66BED168-A3A6-4F6B-8BB7-AD915D3758D4}" destId="{EA6DE399-83E9-4F21-B8B9-F0BCEFC3A3CD}" srcOrd="3" destOrd="0" presId="urn:microsoft.com/office/officeart/2005/8/layout/vList2"/>
    <dgm:cxn modelId="{5678E2E3-40B7-48A7-9BF2-E3B33E68B07C}" type="presParOf" srcId="{66BED168-A3A6-4F6B-8BB7-AD915D3758D4}" destId="{A96268A3-ECFB-4CD9-BC86-39479C689B0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C1212D-BE38-4BF3-BA63-901E96EFD3F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2BC3A8F-21E4-4D52-BC2A-FF9CC60AF604}">
      <dgm:prSet/>
      <dgm:spPr/>
      <dgm:t>
        <a:bodyPr/>
        <a:lstStyle/>
        <a:p>
          <a:r>
            <a:rPr lang="el-GR"/>
            <a:t>Ο Γηρυόνης ήταν ένα τέρας, που από τη μέση και πάνω είχε τρία σώματα.</a:t>
          </a:r>
          <a:endParaRPr lang="en-US"/>
        </a:p>
      </dgm:t>
    </dgm:pt>
    <dgm:pt modelId="{D26B8ACB-2979-4384-8353-3F28C969A19C}" type="parTrans" cxnId="{B852F850-71C2-414A-AEB9-748BCFA33E09}">
      <dgm:prSet/>
      <dgm:spPr/>
      <dgm:t>
        <a:bodyPr/>
        <a:lstStyle/>
        <a:p>
          <a:endParaRPr lang="en-US"/>
        </a:p>
      </dgm:t>
    </dgm:pt>
    <dgm:pt modelId="{F002E112-248B-4165-8E33-E532688FBBD9}" type="sibTrans" cxnId="{B852F850-71C2-414A-AEB9-748BCFA33E09}">
      <dgm:prSet/>
      <dgm:spPr/>
      <dgm:t>
        <a:bodyPr/>
        <a:lstStyle/>
        <a:p>
          <a:endParaRPr lang="en-US"/>
        </a:p>
      </dgm:t>
    </dgm:pt>
    <dgm:pt modelId="{53300110-40B6-4426-B532-982739D58534}">
      <dgm:prSet/>
      <dgm:spPr/>
      <dgm:t>
        <a:bodyPr/>
        <a:lstStyle/>
        <a:p>
          <a:r>
            <a:rPr lang="el-GR"/>
            <a:t>Τα βόδια τα φύλαγε ο σκύλος του Γηρυόνη, ο Όρθος, ο οποίος είχε δύο κεφάλια και ουρά φιδιού.</a:t>
          </a:r>
          <a:endParaRPr lang="en-US"/>
        </a:p>
      </dgm:t>
    </dgm:pt>
    <dgm:pt modelId="{07DF3134-0748-441B-BF02-223A62D466D2}" type="parTrans" cxnId="{27A1D929-2E0A-483B-A8E8-5303CDA360E4}">
      <dgm:prSet/>
      <dgm:spPr/>
      <dgm:t>
        <a:bodyPr/>
        <a:lstStyle/>
        <a:p>
          <a:endParaRPr lang="en-US"/>
        </a:p>
      </dgm:t>
    </dgm:pt>
    <dgm:pt modelId="{565C27BE-7EAD-4264-90DC-BD3DBD5C4E77}" type="sibTrans" cxnId="{27A1D929-2E0A-483B-A8E8-5303CDA360E4}">
      <dgm:prSet/>
      <dgm:spPr/>
      <dgm:t>
        <a:bodyPr/>
        <a:lstStyle/>
        <a:p>
          <a:endParaRPr lang="en-US"/>
        </a:p>
      </dgm:t>
    </dgm:pt>
    <dgm:pt modelId="{5967C363-D146-42CE-A5F0-013F84E957D6}">
      <dgm:prSet/>
      <dgm:spPr/>
      <dgm:t>
        <a:bodyPr/>
        <a:lstStyle/>
        <a:p>
          <a:r>
            <a:rPr lang="el-GR"/>
            <a:t>Ο Ηρακλής τους σκότωσε και πήγε τα βόδια στις Μυκήνες για να θυσιαστούν στη θεά Ήρα.</a:t>
          </a:r>
          <a:endParaRPr lang="en-US"/>
        </a:p>
      </dgm:t>
    </dgm:pt>
    <dgm:pt modelId="{B54B6098-1362-497D-A2F2-717345035040}" type="parTrans" cxnId="{0ADEAD65-C1C9-482D-9A8F-2D0E76247415}">
      <dgm:prSet/>
      <dgm:spPr/>
      <dgm:t>
        <a:bodyPr/>
        <a:lstStyle/>
        <a:p>
          <a:endParaRPr lang="en-US"/>
        </a:p>
      </dgm:t>
    </dgm:pt>
    <dgm:pt modelId="{266F9A1D-8E00-4F74-84FA-014849522A64}" type="sibTrans" cxnId="{0ADEAD65-C1C9-482D-9A8F-2D0E76247415}">
      <dgm:prSet/>
      <dgm:spPr/>
      <dgm:t>
        <a:bodyPr/>
        <a:lstStyle/>
        <a:p>
          <a:endParaRPr lang="en-US"/>
        </a:p>
      </dgm:t>
    </dgm:pt>
    <dgm:pt modelId="{08414BAD-7D79-47A1-A547-EE785BF9B3C3}" type="pres">
      <dgm:prSet presAssocID="{89C1212D-BE38-4BF3-BA63-901E96EFD3FA}" presName="linear" presStyleCnt="0">
        <dgm:presLayoutVars>
          <dgm:animLvl val="lvl"/>
          <dgm:resizeHandles val="exact"/>
        </dgm:presLayoutVars>
      </dgm:prSet>
      <dgm:spPr/>
    </dgm:pt>
    <dgm:pt modelId="{6EE0DEAF-B400-48C6-A97C-42A3BE4753F3}" type="pres">
      <dgm:prSet presAssocID="{82BC3A8F-21E4-4D52-BC2A-FF9CC60AF60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D36CFE8-13E4-486F-BDE7-FF6FF626F1B4}" type="pres">
      <dgm:prSet presAssocID="{F002E112-248B-4165-8E33-E532688FBBD9}" presName="spacer" presStyleCnt="0"/>
      <dgm:spPr/>
    </dgm:pt>
    <dgm:pt modelId="{4F6A0951-AE3B-4A8D-8E74-42DDF6C2F1D9}" type="pres">
      <dgm:prSet presAssocID="{53300110-40B6-4426-B532-982739D5853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DFDCD69-C439-4A98-8EC1-E0D270522009}" type="pres">
      <dgm:prSet presAssocID="{565C27BE-7EAD-4264-90DC-BD3DBD5C4E77}" presName="spacer" presStyleCnt="0"/>
      <dgm:spPr/>
    </dgm:pt>
    <dgm:pt modelId="{D7205358-F969-4C8B-B7F1-3B1C3322B303}" type="pres">
      <dgm:prSet presAssocID="{5967C363-D146-42CE-A5F0-013F84E957D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E063709-C317-4D02-800D-750B27913D1C}" type="presOf" srcId="{5967C363-D146-42CE-A5F0-013F84E957D6}" destId="{D7205358-F969-4C8B-B7F1-3B1C3322B303}" srcOrd="0" destOrd="0" presId="urn:microsoft.com/office/officeart/2005/8/layout/vList2"/>
    <dgm:cxn modelId="{27A1D929-2E0A-483B-A8E8-5303CDA360E4}" srcId="{89C1212D-BE38-4BF3-BA63-901E96EFD3FA}" destId="{53300110-40B6-4426-B532-982739D58534}" srcOrd="1" destOrd="0" parTransId="{07DF3134-0748-441B-BF02-223A62D466D2}" sibTransId="{565C27BE-7EAD-4264-90DC-BD3DBD5C4E77}"/>
    <dgm:cxn modelId="{AB8DB43D-F4D1-437A-B0DC-FEB519CE7AEE}" type="presOf" srcId="{89C1212D-BE38-4BF3-BA63-901E96EFD3FA}" destId="{08414BAD-7D79-47A1-A547-EE785BF9B3C3}" srcOrd="0" destOrd="0" presId="urn:microsoft.com/office/officeart/2005/8/layout/vList2"/>
    <dgm:cxn modelId="{1290773E-C86F-4C3B-BA35-8CF0329A2A63}" type="presOf" srcId="{53300110-40B6-4426-B532-982739D58534}" destId="{4F6A0951-AE3B-4A8D-8E74-42DDF6C2F1D9}" srcOrd="0" destOrd="0" presId="urn:microsoft.com/office/officeart/2005/8/layout/vList2"/>
    <dgm:cxn modelId="{0ADEAD65-C1C9-482D-9A8F-2D0E76247415}" srcId="{89C1212D-BE38-4BF3-BA63-901E96EFD3FA}" destId="{5967C363-D146-42CE-A5F0-013F84E957D6}" srcOrd="2" destOrd="0" parTransId="{B54B6098-1362-497D-A2F2-717345035040}" sibTransId="{266F9A1D-8E00-4F74-84FA-014849522A64}"/>
    <dgm:cxn modelId="{B852F850-71C2-414A-AEB9-748BCFA33E09}" srcId="{89C1212D-BE38-4BF3-BA63-901E96EFD3FA}" destId="{82BC3A8F-21E4-4D52-BC2A-FF9CC60AF604}" srcOrd="0" destOrd="0" parTransId="{D26B8ACB-2979-4384-8353-3F28C969A19C}" sibTransId="{F002E112-248B-4165-8E33-E532688FBBD9}"/>
    <dgm:cxn modelId="{853D50CE-61E6-4F5D-A011-F876D9913DD6}" type="presOf" srcId="{82BC3A8F-21E4-4D52-BC2A-FF9CC60AF604}" destId="{6EE0DEAF-B400-48C6-A97C-42A3BE4753F3}" srcOrd="0" destOrd="0" presId="urn:microsoft.com/office/officeart/2005/8/layout/vList2"/>
    <dgm:cxn modelId="{02F34A8D-F11D-402D-B365-72F6892AB307}" type="presParOf" srcId="{08414BAD-7D79-47A1-A547-EE785BF9B3C3}" destId="{6EE0DEAF-B400-48C6-A97C-42A3BE4753F3}" srcOrd="0" destOrd="0" presId="urn:microsoft.com/office/officeart/2005/8/layout/vList2"/>
    <dgm:cxn modelId="{C1DFCD04-4A96-4D77-94EF-65080D0AFD32}" type="presParOf" srcId="{08414BAD-7D79-47A1-A547-EE785BF9B3C3}" destId="{BD36CFE8-13E4-486F-BDE7-FF6FF626F1B4}" srcOrd="1" destOrd="0" presId="urn:microsoft.com/office/officeart/2005/8/layout/vList2"/>
    <dgm:cxn modelId="{512923F0-0111-4D6F-857D-DBCCF67070D3}" type="presParOf" srcId="{08414BAD-7D79-47A1-A547-EE785BF9B3C3}" destId="{4F6A0951-AE3B-4A8D-8E74-42DDF6C2F1D9}" srcOrd="2" destOrd="0" presId="urn:microsoft.com/office/officeart/2005/8/layout/vList2"/>
    <dgm:cxn modelId="{341379D7-2C79-4B5D-B996-E7CD9E0F9EE8}" type="presParOf" srcId="{08414BAD-7D79-47A1-A547-EE785BF9B3C3}" destId="{6DFDCD69-C439-4A98-8EC1-E0D270522009}" srcOrd="3" destOrd="0" presId="urn:microsoft.com/office/officeart/2005/8/layout/vList2"/>
    <dgm:cxn modelId="{B303C204-B1BF-4CD8-A85F-936172D0A512}" type="presParOf" srcId="{08414BAD-7D79-47A1-A547-EE785BF9B3C3}" destId="{D7205358-F969-4C8B-B7F1-3B1C3322B30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7355DE-7BFD-4E82-99CA-15DE955908DC}">
      <dsp:nvSpPr>
        <dsp:cNvPr id="0" name=""/>
        <dsp:cNvSpPr/>
      </dsp:nvSpPr>
      <dsp:spPr>
        <a:xfrm>
          <a:off x="0" y="40915"/>
          <a:ext cx="10982090" cy="1330874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500" kern="1200"/>
            <a:t>Ο Διομήδης ήταν γιος του θεού Άρη.</a:t>
          </a:r>
          <a:endParaRPr lang="en-US" sz="3500" kern="1200"/>
        </a:p>
      </dsp:txBody>
      <dsp:txXfrm>
        <a:off x="64968" y="105883"/>
        <a:ext cx="10852154" cy="1200938"/>
      </dsp:txXfrm>
    </dsp:sp>
    <dsp:sp modelId="{6F4CC7FA-76C4-4CAA-A976-553BCBCDD980}">
      <dsp:nvSpPr>
        <dsp:cNvPr id="0" name=""/>
        <dsp:cNvSpPr/>
      </dsp:nvSpPr>
      <dsp:spPr>
        <a:xfrm>
          <a:off x="0" y="1472590"/>
          <a:ext cx="10982090" cy="1330874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500" kern="1200"/>
            <a:t>Είχε τέσσερα άγρια άλογα που τρέφονταν με ανθρώπινες σάρκες.</a:t>
          </a:r>
          <a:endParaRPr lang="en-US" sz="3500" kern="1200"/>
        </a:p>
      </dsp:txBody>
      <dsp:txXfrm>
        <a:off x="64968" y="1537558"/>
        <a:ext cx="10852154" cy="1200938"/>
      </dsp:txXfrm>
    </dsp:sp>
    <dsp:sp modelId="{A96268A3-ECFB-4CD9-BC86-39479C689B0C}">
      <dsp:nvSpPr>
        <dsp:cNvPr id="0" name=""/>
        <dsp:cNvSpPr/>
      </dsp:nvSpPr>
      <dsp:spPr>
        <a:xfrm>
          <a:off x="0" y="2904265"/>
          <a:ext cx="10982090" cy="1330874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500" kern="1200"/>
            <a:t>Ο Ηρακλής σκότωσε τον Διομήδη και πήγε τα άλογα στις Μυκήνες. </a:t>
          </a:r>
          <a:endParaRPr lang="en-US" sz="3500" kern="1200"/>
        </a:p>
      </dsp:txBody>
      <dsp:txXfrm>
        <a:off x="64968" y="2969233"/>
        <a:ext cx="10852154" cy="12009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E0DEAF-B400-48C6-A97C-42A3BE4753F3}">
      <dsp:nvSpPr>
        <dsp:cNvPr id="0" name=""/>
        <dsp:cNvSpPr/>
      </dsp:nvSpPr>
      <dsp:spPr>
        <a:xfrm>
          <a:off x="0" y="47844"/>
          <a:ext cx="10515600" cy="135134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500" kern="1200"/>
            <a:t>Ο Γηρυόνης ήταν ένα τέρας, που από τη μέση και πάνω είχε τρία σώματα.</a:t>
          </a:r>
          <a:endParaRPr lang="en-US" sz="3500" kern="1200"/>
        </a:p>
      </dsp:txBody>
      <dsp:txXfrm>
        <a:off x="65967" y="113811"/>
        <a:ext cx="10383666" cy="1219415"/>
      </dsp:txXfrm>
    </dsp:sp>
    <dsp:sp modelId="{4F6A0951-AE3B-4A8D-8E74-42DDF6C2F1D9}">
      <dsp:nvSpPr>
        <dsp:cNvPr id="0" name=""/>
        <dsp:cNvSpPr/>
      </dsp:nvSpPr>
      <dsp:spPr>
        <a:xfrm>
          <a:off x="0" y="1499994"/>
          <a:ext cx="10515600" cy="1351349"/>
        </a:xfrm>
        <a:prstGeom prst="roundRect">
          <a:avLst/>
        </a:prstGeom>
        <a:solidFill>
          <a:schemeClr val="accent2">
            <a:hueOff val="-199973"/>
            <a:satOff val="-24193"/>
            <a:lumOff val="-115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500" kern="1200"/>
            <a:t>Τα βόδια τα φύλαγε ο σκύλος του Γηρυόνη, ο Όρθος, ο οποίος είχε δύο κεφάλια και ουρά φιδιού.</a:t>
          </a:r>
          <a:endParaRPr lang="en-US" sz="3500" kern="1200"/>
        </a:p>
      </dsp:txBody>
      <dsp:txXfrm>
        <a:off x="65967" y="1565961"/>
        <a:ext cx="10383666" cy="1219415"/>
      </dsp:txXfrm>
    </dsp:sp>
    <dsp:sp modelId="{D7205358-F969-4C8B-B7F1-3B1C3322B303}">
      <dsp:nvSpPr>
        <dsp:cNvPr id="0" name=""/>
        <dsp:cNvSpPr/>
      </dsp:nvSpPr>
      <dsp:spPr>
        <a:xfrm>
          <a:off x="0" y="2952143"/>
          <a:ext cx="10515600" cy="1351349"/>
        </a:xfrm>
        <a:prstGeom prst="roundRect">
          <a:avLst/>
        </a:prstGeom>
        <a:solidFill>
          <a:schemeClr val="accent2">
            <a:hueOff val="-399945"/>
            <a:satOff val="-48385"/>
            <a:lumOff val="-2313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500" kern="1200"/>
            <a:t>Ο Ηρακλής τους σκότωσε και πήγε τα βόδια στις Μυκήνες για να θυσιαστούν στη θεά Ήρα.</a:t>
          </a:r>
          <a:endParaRPr lang="en-US" sz="3500" kern="1200"/>
        </a:p>
      </dsp:txBody>
      <dsp:txXfrm>
        <a:off x="65967" y="3018110"/>
        <a:ext cx="10383666" cy="12194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38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185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713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510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186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347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27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863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880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991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666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47A131F-D5DE-41A5-B4CF-4F345319B40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AF4666D-BD98-40A5-A75F-478B982010B2}"/>
              </a:ext>
            </a:extLst>
          </p:cNvPr>
          <p:cNvSpPr/>
          <p:nvPr/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8680585-71F9-4721-A998-4974171D2EB4}"/>
              </a:ext>
            </a:extLst>
          </p:cNvPr>
          <p:cNvSpPr/>
          <p:nvPr/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2BC95C2-2EEC-4F59-ABA8-660B0D059CCF}"/>
              </a:ext>
            </a:extLst>
          </p:cNvPr>
          <p:cNvSpPr/>
          <p:nvPr/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1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</a:extLst>
          </p:cNvPr>
          <p:cNvGrpSpPr/>
          <p:nvPr/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</a:extLst>
            </p:cNvPr>
            <p:cNvSpPr/>
            <p:nvPr/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</a:extLst>
            </p:cNvPr>
            <p:cNvSpPr/>
            <p:nvPr/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</a:extLst>
            </p:cNvPr>
            <p:cNvSpPr/>
            <p:nvPr/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</a:extLst>
            </p:cNvPr>
            <p:cNvSpPr/>
            <p:nvPr/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</a:extLst>
            </p:cNvPr>
            <p:cNvSpPr/>
            <p:nvPr/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</a:extLst>
            </p:cNvPr>
            <p:cNvSpPr/>
            <p:nvPr/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</a:extLst>
            </p:cNvPr>
            <p:cNvSpPr/>
            <p:nvPr/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</a:extLst>
          </p:cNvPr>
          <p:cNvGrpSpPr/>
          <p:nvPr/>
        </p:nvGrpSpPr>
        <p:grpSpPr>
          <a:xfrm>
            <a:off x="8610600" y="3276600"/>
            <a:ext cx="3529260" cy="3581399"/>
            <a:chOff x="4114800" y="1423987"/>
            <a:chExt cx="3961542" cy="4007547"/>
          </a:xfrm>
          <a:noFill/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</a:extLst>
            </p:cNvPr>
            <p:cNvSpPr/>
            <p:nvPr/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</a:extLst>
            </p:cNvPr>
            <p:cNvSpPr/>
            <p:nvPr/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</a:extLst>
            </p:cNvPr>
            <p:cNvSpPr/>
            <p:nvPr/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</a:extLst>
            </p:cNvPr>
            <p:cNvSpPr/>
            <p:nvPr/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</a:extLst>
            </p:cNvPr>
            <p:cNvSpPr/>
            <p:nvPr/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</a:extLst>
            </p:cNvPr>
            <p:cNvSpPr/>
            <p:nvPr/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</a:extLst>
            </p:cNvPr>
            <p:cNvSpPr/>
            <p:nvPr/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0DAF61AA-5A98-4049-A93E-477E5505141A}" type="datetimeFigureOut">
              <a:rPr lang="en-US" smtClean="0"/>
              <a:pPr/>
              <a:t>12/16/2025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900" kern="1200" cap="all" spc="200" dirty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127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58" r:id="rId6"/>
    <p:sldLayoutId id="2147483754" r:id="rId7"/>
    <p:sldLayoutId id="2147483755" r:id="rId8"/>
    <p:sldLayoutId id="2147483756" r:id="rId9"/>
    <p:sldLayoutId id="2147483757" r:id="rId10"/>
    <p:sldLayoutId id="214748375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Char char="+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F1174801-1395-44C5-9B00-CCAC45C056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6DFAFB-BCE1-4BEC-82FB-D574234DEF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23" name="Top Left">
            <a:extLst>
              <a:ext uri="{FF2B5EF4-FFF2-40B4-BE49-F238E27FC236}">
                <a16:creationId xmlns:a16="http://schemas.microsoft.com/office/drawing/2014/main" id="{F478807D-D964-4FD1-ADDC-13ADCA84C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-3086"/>
            <a:ext cx="2198951" cy="3349518"/>
            <a:chOff x="10849" y="-3086"/>
            <a:chExt cx="2198951" cy="3349518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A9B974A-6D46-4B1E-A578-7FC950F65A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692844" y="-3086"/>
              <a:ext cx="1326111" cy="59760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B94ECBDD-53F1-4E3E-935F-AE2F925E5A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B0065AE-42FD-4390-B77A-10CD9C6354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2FC1DC9F-A018-40A6-83A2-4E44030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E18F5621-44C3-495A-BFC4-4C0B2D7A4F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9369DA58-91BE-4846-85BC-48899AC96A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B9CE5473-6DF1-4C49-A489-8DA8871CA7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35EC2B31-6A44-41AE-822B-8B6D7479FF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3" name="Bottom Right">
            <a:extLst>
              <a:ext uri="{FF2B5EF4-FFF2-40B4-BE49-F238E27FC236}">
                <a16:creationId xmlns:a16="http://schemas.microsoft.com/office/drawing/2014/main" id="{8BAEE281-C3DD-4DC6-AFC2-A74532519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2A5FE8B5-509D-4E81-ADDD-4B7A6A5196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39256" y="6178637"/>
              <a:ext cx="1482102" cy="67936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grpSp>
          <p:nvGrpSpPr>
            <p:cNvPr id="35" name="Graphic 157">
              <a:extLst>
                <a:ext uri="{FF2B5EF4-FFF2-40B4-BE49-F238E27FC236}">
                  <a16:creationId xmlns:a16="http://schemas.microsoft.com/office/drawing/2014/main" id="{F44E233E-3672-4EB8-9A91-E597F4A673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9B21D5AE-5F1F-4C73-AB13-B0035B16299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E0EBFFB2-FF52-4A4B-86C5-D2093976849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53759ABD-0D5D-4A90-9296-91395521815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195C28B4-CC6B-4089-9E74-93049FAFDA6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E065796C-5CD6-4C94-88E7-697C9317464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F6696015-E662-4352-A76F-D018CD1B715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2A68CB33-E73E-4301-98E6-20EAD6BAA33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F84B74D-C5F9-4AB3-9260-852E90E668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996275" y="744909"/>
            <a:ext cx="10190071" cy="3145855"/>
          </a:xfrm>
        </p:spPr>
        <p:txBody>
          <a:bodyPr anchor="b">
            <a:normAutofit/>
          </a:bodyPr>
          <a:lstStyle/>
          <a:p>
            <a:r>
              <a:rPr lang="el-GR" sz="5400"/>
              <a:t>Οι άθλοι του </a:t>
            </a:r>
            <a:br>
              <a:rPr lang="el-GR" sz="5400"/>
            </a:br>
            <a:r>
              <a:rPr lang="el-GR" sz="5400"/>
              <a:t>Ηρακλή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218708" y="4069780"/>
            <a:ext cx="9781327" cy="2056617"/>
          </a:xfrm>
        </p:spPr>
        <p:txBody>
          <a:bodyPr anchor="t">
            <a:normAutofit/>
          </a:bodyPr>
          <a:lstStyle/>
          <a:p>
            <a:endParaRPr lang="el-GR" sz="2200"/>
          </a:p>
        </p:txBody>
      </p:sp>
      <p:grpSp>
        <p:nvGrpSpPr>
          <p:cNvPr id="45" name="Cross">
            <a:extLst>
              <a:ext uri="{FF2B5EF4-FFF2-40B4-BE49-F238E27FC236}">
                <a16:creationId xmlns:a16="http://schemas.microsoft.com/office/drawing/2014/main" id="{5C0E6139-8A19-4905-87E2-E547D7B7F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23216" y="3924272"/>
            <a:ext cx="118872" cy="118872"/>
            <a:chOff x="1175347" y="3733800"/>
            <a:chExt cx="118872" cy="118872"/>
          </a:xfrm>
        </p:grpSpPr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BC05FFBD-B86A-4BD3-A147-FA95CE03CF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34783" y="3733800"/>
              <a:ext cx="0" cy="118872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EB69F8B1-78FB-4562-8A0D-8D29636755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347" y="3793236"/>
              <a:ext cx="118872" cy="0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25122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7962AE0-6A1C-4B76-9D52-10E5E6D7D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3" name="Top Left">
            <a:extLst>
              <a:ext uri="{FF2B5EF4-FFF2-40B4-BE49-F238E27FC236}">
                <a16:creationId xmlns:a16="http://schemas.microsoft.com/office/drawing/2014/main" id="{DC655204-C06A-4A55-9BB4-C79C4AF9D6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-3086"/>
            <a:ext cx="2198951" cy="3349518"/>
            <a:chOff x="10849" y="-3086"/>
            <a:chExt cx="2198951" cy="3349518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83BC876-5C0C-438A-8928-B1EC2E1E4D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692844" y="-3086"/>
              <a:ext cx="1326111" cy="59760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9B3EEC1-86B7-4DB1-AB38-E2D7493927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EB2CD0B-3D3E-4CF3-92F5-7AE77C22C9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1561934-15F2-4620-A65F-28EB73CD7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B9278E2-D464-4DE2-B229-D3D02ED2B1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7AA3CE0-412D-4C03-9203-878479E0A1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5785346-E446-47E2-B3DD-C1C561E689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F6388E0-BD20-4901-B128-88D3D56A13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BBC2C989-0E34-7BE4-EAEE-D9E47EFF6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2" y="559813"/>
            <a:ext cx="4987809" cy="1664573"/>
          </a:xfrm>
        </p:spPr>
        <p:txBody>
          <a:bodyPr>
            <a:normAutofit/>
          </a:bodyPr>
          <a:lstStyle/>
          <a:p>
            <a:r>
              <a:rPr lang="el-GR" sz="4100"/>
              <a:t>Ο άγριος ταύρος του Μίνωα στην Κρήτη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253C068-3EFE-3079-C9D5-90A4A5A63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5756" y="2384474"/>
            <a:ext cx="4987488" cy="372861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l-GR" sz="1800">
                <a:cs typeface="Arial"/>
              </a:rPr>
              <a:t>Από το στόμα του ταύρου έβγαιναν φλόγες.</a:t>
            </a:r>
          </a:p>
          <a:p>
            <a:r>
              <a:rPr lang="el-GR" sz="1800">
                <a:cs typeface="Arial"/>
              </a:rPr>
              <a:t>Έκανε πολλές καταστροφές.</a:t>
            </a:r>
          </a:p>
          <a:p>
            <a:r>
              <a:rPr lang="el-GR" sz="1800">
                <a:cs typeface="Arial"/>
              </a:rPr>
              <a:t>Ο Ηρακλής ανέβηκε στην πλάτη του και τον πήγε στις Μυκήνες.</a:t>
            </a:r>
          </a:p>
        </p:txBody>
      </p:sp>
      <p:pic>
        <p:nvPicPr>
          <p:cNvPr id="4" name="Εικόνα 3" descr="Εικόνα που περιέχει σκίτσο/σχέδιο, καρτούν, ζωγραφιά, θηλαστικό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870364B5-8EF8-2B62-C195-CAB460C0A6F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" b="2"/>
          <a:stretch>
            <a:fillRect/>
          </a:stretch>
        </p:blipFill>
        <p:spPr>
          <a:xfrm>
            <a:off x="6508749" y="862806"/>
            <a:ext cx="5132388" cy="5132388"/>
          </a:xfrm>
          <a:custGeom>
            <a:avLst/>
            <a:gdLst/>
            <a:ahLst/>
            <a:cxnLst/>
            <a:rect l="l" t="t" r="r" b="b"/>
            <a:pathLst>
              <a:path w="5132388" h="5132388">
                <a:moveTo>
                  <a:pt x="2566194" y="0"/>
                </a:moveTo>
                <a:cubicBezTo>
                  <a:pt x="3983464" y="0"/>
                  <a:pt x="5132388" y="1148924"/>
                  <a:pt x="5132388" y="2566194"/>
                </a:cubicBezTo>
                <a:cubicBezTo>
                  <a:pt x="5132388" y="3983464"/>
                  <a:pt x="3983464" y="5132388"/>
                  <a:pt x="2566194" y="5132388"/>
                </a:cubicBezTo>
                <a:cubicBezTo>
                  <a:pt x="1148924" y="5132388"/>
                  <a:pt x="0" y="3983464"/>
                  <a:pt x="0" y="2566194"/>
                </a:cubicBezTo>
                <a:cubicBezTo>
                  <a:pt x="0" y="1148924"/>
                  <a:pt x="1148924" y="0"/>
                  <a:pt x="2566194" y="0"/>
                </a:cubicBezTo>
                <a:close/>
              </a:path>
            </a:pathLst>
          </a:custGeom>
        </p:spPr>
      </p:pic>
      <p:grpSp>
        <p:nvGrpSpPr>
          <p:cNvPr id="23" name="Bottom Right">
            <a:extLst>
              <a:ext uri="{FF2B5EF4-FFF2-40B4-BE49-F238E27FC236}">
                <a16:creationId xmlns:a16="http://schemas.microsoft.com/office/drawing/2014/main" id="{4C476EAB-383B-48F9-B661-B049EB50AE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045FFB7-76A2-4C6F-A15F-23BF1597C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39256" y="6178637"/>
              <a:ext cx="1482102" cy="67936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grpSp>
          <p:nvGrpSpPr>
            <p:cNvPr id="25" name="Graphic 157">
              <a:extLst>
                <a:ext uri="{FF2B5EF4-FFF2-40B4-BE49-F238E27FC236}">
                  <a16:creationId xmlns:a16="http://schemas.microsoft.com/office/drawing/2014/main" id="{F4E5EB5B-D417-4B20-9CBE-F3DCCA5F3D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56643958-DAAD-4611-BCC7-9BDB5917C29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263D00C7-B9D3-4681-8C55-F137CBD364A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0539B678-9BB9-4639-B9A4-4511639BB4B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C14F8CDF-D0D2-43AD-A7AB-0871C24A6E2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25D54C27-D98D-4E8C-87BD-E0ECAB3BAE9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CA10EDED-B646-4197-BF0C-C4A83018BAF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B9B3D029-DC96-4655-89E2-D9387B3D564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EF12D98D-E6A5-437D-830E-C5C0E7ACE1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67163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7962AE0-6A1C-4B76-9D52-10E5E6D7D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3" name="Top left">
            <a:extLst>
              <a:ext uri="{FF2B5EF4-FFF2-40B4-BE49-F238E27FC236}">
                <a16:creationId xmlns:a16="http://schemas.microsoft.com/office/drawing/2014/main" id="{32D15CB3-AC64-41F7-86F8-22A111F3DC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25" y="-1543"/>
            <a:ext cx="2198951" cy="3349518"/>
            <a:chOff x="10849" y="-3086"/>
            <a:chExt cx="2198951" cy="3349518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B8FAC53-55F6-4B51-8FAD-977E5E7D7E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692844" y="-3086"/>
              <a:ext cx="1326111" cy="59760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C29D267-CD4D-4FD7-8F45-1C8FB4235A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EFC9A2B-D1CA-4247-836D-EAB80EB5ED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4F9AB28-B3F0-425B-8E51-E16DDB8536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891B00CE-2CF5-4DF1-A345-4516E2E83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8B332657-F1E9-428F-BA70-8DD848E553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766A6EF8-94C7-4127-9EF9-584AD6885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B1C2001-8549-4C7B-86AB-049B0C99EF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97AB45A5-8E1E-5A88-9936-42EFDF8B4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1" y="168425"/>
            <a:ext cx="9988166" cy="1499401"/>
          </a:xfrm>
        </p:spPr>
        <p:txBody>
          <a:bodyPr>
            <a:normAutofit/>
          </a:bodyPr>
          <a:lstStyle/>
          <a:p>
            <a:pPr algn="ctr"/>
            <a:r>
              <a:rPr lang="el-GR" dirty="0"/>
              <a:t>Τα άγρια άλογα του Διομήδη.</a:t>
            </a:r>
            <a:endParaRPr lang="el-GR"/>
          </a:p>
        </p:txBody>
      </p:sp>
      <p:grpSp>
        <p:nvGrpSpPr>
          <p:cNvPr id="23" name="Bottom Right">
            <a:extLst>
              <a:ext uri="{FF2B5EF4-FFF2-40B4-BE49-F238E27FC236}">
                <a16:creationId xmlns:a16="http://schemas.microsoft.com/office/drawing/2014/main" id="{921D9B61-CDA2-49D1-82AA-534691496F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74976" y="3278144"/>
            <a:ext cx="4211600" cy="3581399"/>
            <a:chOff x="7980400" y="3276601"/>
            <a:chExt cx="4211600" cy="3581399"/>
          </a:xfrm>
        </p:grpSpPr>
        <p:grpSp>
          <p:nvGrpSpPr>
            <p:cNvPr id="24" name="Graphic 157">
              <a:extLst>
                <a:ext uri="{FF2B5EF4-FFF2-40B4-BE49-F238E27FC236}">
                  <a16:creationId xmlns:a16="http://schemas.microsoft.com/office/drawing/2014/main" id="{A202591B-301C-460E-801A-4C116AC08C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6"/>
              <a:chOff x="4114800" y="1423987"/>
              <a:chExt cx="3961542" cy="4007547"/>
            </a:xfrm>
            <a:noFill/>
          </p:grpSpPr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257EC7EC-4934-4A65-B3AA-6AE3BD0739C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201FEC27-F3E2-41E5-8C3B-FF66A13D843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CBFE67A7-A995-43D6-8414-EBB2A758A03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6DB28E40-FF5E-459D-B516-A16554BBBF2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9724247A-6615-4D27-80F0-33927628267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495168B2-CEF6-486B-AD0C-D063CDD9885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E27C133D-9749-4B34-9018-29F3FF86C0F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</p:grp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10388060-18B7-4BD6-A3C5-F6B8E1467E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graphicFrame>
        <p:nvGraphicFramePr>
          <p:cNvPr id="5" name="Θέση περιεχομένου 2" descr="Ο Διομήδης ήταν γιος του θεού Άρη.&#10;Είχε τέσσερα άγρια άλογα που τρέφονταν με ανθρώπινες σάρκες.&#10;Ο Ηρακλής σκότωσε τον Διομήδη και πήγε τα άλογα στις Μυκήνες.&#10;">
            <a:extLst>
              <a:ext uri="{FF2B5EF4-FFF2-40B4-BE49-F238E27FC236}">
                <a16:creationId xmlns:a16="http://schemas.microsoft.com/office/drawing/2014/main" id="{5C9B1B51-B583-2848-D211-C02A410981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8051804"/>
              </p:ext>
            </p:extLst>
          </p:nvPr>
        </p:nvGraphicFramePr>
        <p:xfrm>
          <a:off x="611851" y="1720031"/>
          <a:ext cx="10982090" cy="42760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3898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7962AE0-6A1C-4B76-9D52-10E5E6D7D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3" name="Top left">
            <a:extLst>
              <a:ext uri="{FF2B5EF4-FFF2-40B4-BE49-F238E27FC236}">
                <a16:creationId xmlns:a16="http://schemas.microsoft.com/office/drawing/2014/main" id="{F91F4035-959D-40EA-9ED3-54D7D9F4F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-3086"/>
            <a:ext cx="2198951" cy="3349518"/>
            <a:chOff x="10849" y="-3086"/>
            <a:chExt cx="2198951" cy="3349518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045E2AF-1845-4545-A9FF-7D3216584F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692844" y="-3086"/>
              <a:ext cx="1326111" cy="59760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BE7A2A2-15E6-4A15-B530-5E032A5FFC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63B03F4F-8EDD-464C-81E1-C164C24659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28F01ECD-47F6-44CD-B4AB-0FBD815247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10932A3-4E58-4C01-9A56-C81D17B109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B85BB675-7BE0-4CA1-9AD5-ED4D025B23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1BF42C07-1CBF-40FB-9E81-0F5B321491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D2ED55B-6CCB-4D83-829D-7A094A260A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E5639A38-6F1E-D763-4236-7705B5901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2" y="559813"/>
            <a:ext cx="10246090" cy="1471193"/>
          </a:xfrm>
        </p:spPr>
        <p:txBody>
          <a:bodyPr>
            <a:normAutofit/>
          </a:bodyPr>
          <a:lstStyle/>
          <a:p>
            <a:r>
              <a:rPr lang="el-GR" dirty="0"/>
              <a:t>Οι Αμαζόνες και η ζώνη της </a:t>
            </a:r>
            <a:r>
              <a:rPr lang="el-GR" dirty="0" err="1"/>
              <a:t>Ιππολύτης</a:t>
            </a:r>
            <a:r>
              <a:rPr lang="el-GR" dirty="0"/>
              <a:t>.</a:t>
            </a:r>
          </a:p>
        </p:txBody>
      </p:sp>
      <p:pic>
        <p:nvPicPr>
          <p:cNvPr id="4" name="Εικόνα 3" descr="Εικόνα που περιέχει σκίτσο/σχέδιο, καρτούν, όπλο, εικονογράφηση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8B8D6833-3728-78A3-7C49-5EA2E9B816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8182" y="2818177"/>
            <a:ext cx="4967270" cy="2781671"/>
          </a:xfrm>
          <a:prstGeom prst="rect">
            <a:avLst/>
          </a:prstGeom>
        </p:spPr>
      </p:pic>
      <p:grpSp>
        <p:nvGrpSpPr>
          <p:cNvPr id="23" name="Bottom Right">
            <a:extLst>
              <a:ext uri="{FF2B5EF4-FFF2-40B4-BE49-F238E27FC236}">
                <a16:creationId xmlns:a16="http://schemas.microsoft.com/office/drawing/2014/main" id="{F8C79A14-3318-47D6-94E0-D72F5E6F5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6011FF69-E5EB-4D05-9167-FE7DA4CF1D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39256" y="6178637"/>
              <a:ext cx="1482102" cy="67936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grpSp>
          <p:nvGrpSpPr>
            <p:cNvPr id="25" name="Graphic 157">
              <a:extLst>
                <a:ext uri="{FF2B5EF4-FFF2-40B4-BE49-F238E27FC236}">
                  <a16:creationId xmlns:a16="http://schemas.microsoft.com/office/drawing/2014/main" id="{9905169A-D272-4155-9E47-5703960833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A1116A2A-960D-43CF-8696-9D4FD7BD6C7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31F80BC2-A486-4B4F-917D-CE7920E0660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898188E1-7424-46DB-AEAE-8392162B754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64B6B101-6F39-41E0-99FA-32DDD9AFD89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55DA8B34-60DC-484F-A43B-470626EB664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F51478F3-89B4-4150-9B1C-EDC4B61E271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DC5B79A9-93A6-4C42-87F3-DC4DBA15229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34B5EEC1-94B8-4DD2-B1B7-F7FF109898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8202E5E-2329-D05F-99D3-45336347C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2" y="2304938"/>
            <a:ext cx="4967269" cy="380815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l-GR" sz="1800" dirty="0">
                <a:cs typeface="Arial"/>
              </a:rPr>
              <a:t>Οι Αμαζόνες ήταν όμορφες και ξακουστές στην τοξοβολία και την ιππασία.</a:t>
            </a:r>
          </a:p>
          <a:p>
            <a:r>
              <a:rPr lang="el-GR" sz="1800" dirty="0">
                <a:cs typeface="Arial"/>
              </a:rPr>
              <a:t>Ζούσαν στον Εύξεινο Πόντο.</a:t>
            </a:r>
          </a:p>
          <a:p>
            <a:r>
              <a:rPr lang="el-GR" sz="1800">
                <a:cs typeface="Arial"/>
              </a:rPr>
              <a:t>Ο Ηρακλής τις νίκησε και πήρε τη ζώνη της βασίλισσάς τους, Ιππολύτης. </a:t>
            </a:r>
          </a:p>
        </p:txBody>
      </p:sp>
    </p:spTree>
    <p:extLst>
      <p:ext uri="{BB962C8B-B14F-4D97-AF65-F5344CB8AC3E}">
        <p14:creationId xmlns:p14="http://schemas.microsoft.com/office/powerpoint/2010/main" val="3886334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8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37962AE0-6A1C-4B76-9D52-10E5E6D7D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8" name="Top left">
            <a:extLst>
              <a:ext uri="{FF2B5EF4-FFF2-40B4-BE49-F238E27FC236}">
                <a16:creationId xmlns:a16="http://schemas.microsoft.com/office/drawing/2014/main" id="{5E5536F2-BB10-4970-9C95-51CCDE8842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25" y="-1543"/>
            <a:ext cx="2198951" cy="3349518"/>
            <a:chOff x="10849" y="-3086"/>
            <a:chExt cx="2198951" cy="3349518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84F3307-86CF-47A4-8B2D-4630B124CA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692844" y="-3086"/>
              <a:ext cx="1326111" cy="59760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EB78D62-DD46-4526-87D7-73C7AE4622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73149E71-5828-490B-97F7-04AE78073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280A038-99E0-4B3A-9D3E-3E9CF2E9BE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FF87F6E-69A2-4944-9B64-76780737D1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8A70C5CB-9CC7-44D6-B2B7-239694D83B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6EFB0E4-14CB-4396-8BE4-0D078635E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B51C875-4AA4-432D-B78E-F6EAA927C9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69873B41-1BB0-53FD-4F1A-D9863DE78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1" y="228600"/>
            <a:ext cx="9782566" cy="1425102"/>
          </a:xfrm>
        </p:spPr>
        <p:txBody>
          <a:bodyPr anchor="t">
            <a:normAutofit/>
          </a:bodyPr>
          <a:lstStyle/>
          <a:p>
            <a:r>
              <a:rPr lang="el-GR" dirty="0"/>
              <a:t>Τα βόδια του Γηρυόνη.</a:t>
            </a:r>
          </a:p>
        </p:txBody>
      </p:sp>
      <p:grpSp>
        <p:nvGrpSpPr>
          <p:cNvPr id="10" name="Bottom Right">
            <a:extLst>
              <a:ext uri="{FF2B5EF4-FFF2-40B4-BE49-F238E27FC236}">
                <a16:creationId xmlns:a16="http://schemas.microsoft.com/office/drawing/2014/main" id="{4E8659C6-7D51-4002-BCB2-0B4CA79E3F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74976" y="3278144"/>
            <a:ext cx="4211600" cy="3581399"/>
            <a:chOff x="7980400" y="3276601"/>
            <a:chExt cx="4211600" cy="3581399"/>
          </a:xfrm>
        </p:grpSpPr>
        <p:grpSp>
          <p:nvGrpSpPr>
            <p:cNvPr id="24" name="Graphic 157">
              <a:extLst>
                <a:ext uri="{FF2B5EF4-FFF2-40B4-BE49-F238E27FC236}">
                  <a16:creationId xmlns:a16="http://schemas.microsoft.com/office/drawing/2014/main" id="{778A2000-2B7A-4C51-9F5B-3C56C33608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6"/>
              <a:chOff x="4114800" y="1423987"/>
              <a:chExt cx="3961542" cy="4007547"/>
            </a:xfrm>
            <a:noFill/>
          </p:grpSpPr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26C48C0A-3D52-4FD2-BE0C-FE34279A9B3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9A1EDE11-4610-4620-A5D6-76CD71FC623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93056628-E485-4BB3-98E4-E15AB3695F2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C0E026E3-4E37-4419-A836-D9EDEE686FB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0DDC5E35-4BDE-467F-8284-1E0CFF7336C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5BD492C1-3F38-4A64-A6CC-6530A515091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65A0440B-06F4-454E-88CF-8AD4814FF93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</p:grp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6E9C0DF6-725A-4826-BB35-CC8D0EAC3D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graphicFrame>
        <p:nvGraphicFramePr>
          <p:cNvPr id="5" name="Θέση περιεχομένου 2" descr="Ο Γηρυόνης ήταν ένα τέρας, που από τη μέση και πάνω είχε τρία σώματα.&#10;Τα βόδια τα φύλαγε ο σκύλος του Γηρυόνη, ο Όρθος, ο οποίος είχε δύο κεφάλια και ουρά φιδιού.&#10;Ο Ηρακλής τους σκότωσε και πήγε τα βόδια στις μυκήνες για να θυσιαστούν στη θεά ήρα.&#10;">
            <a:extLst>
              <a:ext uri="{FF2B5EF4-FFF2-40B4-BE49-F238E27FC236}">
                <a16:creationId xmlns:a16="http://schemas.microsoft.com/office/drawing/2014/main" id="{A23FF821-DACB-9254-6CBF-7E796FED92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467865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328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7962AE0-6A1C-4B76-9D52-10E5E6D7D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3" name="Top left">
            <a:extLst>
              <a:ext uri="{FF2B5EF4-FFF2-40B4-BE49-F238E27FC236}">
                <a16:creationId xmlns:a16="http://schemas.microsoft.com/office/drawing/2014/main" id="{6B72B514-4AB8-43DF-84D4-951DBF368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-3086"/>
            <a:ext cx="2198951" cy="3349518"/>
            <a:chOff x="10849" y="-3086"/>
            <a:chExt cx="2198951" cy="3349518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18CBCFF-BD6B-4455-9B70-EFE805CA29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692844" y="-3086"/>
              <a:ext cx="1326111" cy="59760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C930A72-C529-4D5D-B460-A5A5375F98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792FE3B2-9E8F-4022-93E8-BAAD0D50B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F85196A-D084-4219-B329-E5A7032CFD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B8174307-CBF0-4926-99C3-3072804B32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3DDE618-1CD3-4BE5-8742-5D51BBF30D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D73DBA2-8AAA-4F85-81B5-99B96A4710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BA346AE2-9E14-4CFB-8DD3-0B1633621B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31705DF2-20A5-B07C-BAE7-37A630EEF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2" y="559813"/>
            <a:ext cx="5605358" cy="1664573"/>
          </a:xfrm>
        </p:spPr>
        <p:txBody>
          <a:bodyPr>
            <a:normAutofit/>
          </a:bodyPr>
          <a:lstStyle/>
          <a:p>
            <a:r>
              <a:rPr lang="el-GR" dirty="0"/>
              <a:t>Ο Κέρβερος του Άδη.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E947745-85D8-5457-76B5-4C1380FAEA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5755" y="2384474"/>
            <a:ext cx="5604997" cy="372861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z="2200" dirty="0">
                <a:cs typeface="Arial"/>
              </a:rPr>
              <a:t>Ήταν ένα φοβερό σκυλί με τρία κεφάλια και φύλαγε την είσοδο του Άδη.</a:t>
            </a:r>
          </a:p>
          <a:p>
            <a:r>
              <a:rPr lang="el-GR" sz="2200" dirty="0">
                <a:cs typeface="Arial"/>
              </a:rPr>
              <a:t>Με την άδεια του </a:t>
            </a:r>
            <a:r>
              <a:rPr lang="el-GR" sz="2200" dirty="0" err="1">
                <a:cs typeface="Arial"/>
              </a:rPr>
              <a:t>Πλούτωνα</a:t>
            </a:r>
            <a:r>
              <a:rPr lang="el-GR" sz="2200" dirty="0">
                <a:cs typeface="Arial"/>
              </a:rPr>
              <a:t> και της Περσεφόνης πήρε τον Κέρβερο στις Μυκήνες. </a:t>
            </a:r>
          </a:p>
          <a:p>
            <a:r>
              <a:rPr lang="el-GR" sz="2200" dirty="0">
                <a:cs typeface="Arial"/>
              </a:rPr>
              <a:t>Αφού τον είδε Ευρυσθέας, ο Ηρακλής τον γύρισε πίσω όπως είχε υποσχεθεί στον </a:t>
            </a:r>
            <a:r>
              <a:rPr lang="el-GR" sz="2200" dirty="0" err="1">
                <a:cs typeface="Arial"/>
              </a:rPr>
              <a:t>Πλούτωνα</a:t>
            </a:r>
            <a:r>
              <a:rPr lang="el-GR" sz="2200" dirty="0">
                <a:cs typeface="Arial"/>
              </a:rPr>
              <a:t>.</a:t>
            </a:r>
          </a:p>
        </p:txBody>
      </p:sp>
      <p:pic>
        <p:nvPicPr>
          <p:cNvPr id="4" name="Εικόνα 3" descr="Εικόνα που περιέχει δεινόσαυρος, Φιγούρα ζώου, ζωγραφιά, σκίτσο/σχέδιο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FF94F771-EC46-C915-7FB2-BE83EB48C0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9235" y="2214224"/>
            <a:ext cx="3989206" cy="3230469"/>
          </a:xfrm>
          <a:prstGeom prst="rect">
            <a:avLst/>
          </a:prstGeom>
        </p:spPr>
      </p:pic>
      <p:grpSp>
        <p:nvGrpSpPr>
          <p:cNvPr id="23" name="Bottom Right">
            <a:extLst>
              <a:ext uri="{FF2B5EF4-FFF2-40B4-BE49-F238E27FC236}">
                <a16:creationId xmlns:a16="http://schemas.microsoft.com/office/drawing/2014/main" id="{DD2E06CA-048F-403F-AD47-B098C0A25D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24E2410-B321-4174-8C27-7749F2A57F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39256" y="6178637"/>
              <a:ext cx="1482102" cy="67936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grpSp>
          <p:nvGrpSpPr>
            <p:cNvPr id="25" name="Graphic 157">
              <a:extLst>
                <a:ext uri="{FF2B5EF4-FFF2-40B4-BE49-F238E27FC236}">
                  <a16:creationId xmlns:a16="http://schemas.microsoft.com/office/drawing/2014/main" id="{EE03354E-6E8A-4926-8545-B6B873F1F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5BBCAC88-02AA-4773-A48A-D144EA52EE5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6C51D753-137C-455D-97D4-ACCB464D937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02ABCEE4-D638-4555-AC4A-7E190462FA7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2F383AB0-7670-4584-8F01-4324D54BB94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4CD1567B-7D6D-497B-8CA8-14D96E01061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CF3C4A9D-7E63-4D24-B697-23D58B3160A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315D2559-8BE6-439C-83F0-CE5BF53C94A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0A374A4F-696B-4911-BE1B-B180D09A17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66909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7962AE0-6A1C-4B76-9D52-10E5E6D7D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C885B12A-E582-805D-493C-86DD1A2AF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88460" y="559813"/>
            <a:ext cx="5605358" cy="1664573"/>
          </a:xfrm>
        </p:spPr>
        <p:txBody>
          <a:bodyPr>
            <a:normAutofit/>
          </a:bodyPr>
          <a:lstStyle/>
          <a:p>
            <a:r>
              <a:rPr lang="el-GR" dirty="0"/>
              <a:t>Τα χρυσά μήλα των Εσπερίδων.</a:t>
            </a:r>
          </a:p>
        </p:txBody>
      </p:sp>
      <p:pic>
        <p:nvPicPr>
          <p:cNvPr id="4" name="Εικόνα 3" descr="Εικόνα που περιέχει ζωγραφική, μυθολογία, τέχνη, Προφήτης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FC371155-853D-34FC-821D-9779B8D8BE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751" y="567942"/>
            <a:ext cx="4637775" cy="5716862"/>
          </a:xfrm>
          <a:prstGeom prst="rect">
            <a:avLst/>
          </a:prstGeom>
        </p:spPr>
      </p:pic>
      <p:grpSp>
        <p:nvGrpSpPr>
          <p:cNvPr id="13" name="Top left">
            <a:extLst>
              <a:ext uri="{FF2B5EF4-FFF2-40B4-BE49-F238E27FC236}">
                <a16:creationId xmlns:a16="http://schemas.microsoft.com/office/drawing/2014/main" id="{C4F70370-17DE-499D-8256-4F9A352BA9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-3086"/>
            <a:ext cx="2198951" cy="3349518"/>
            <a:chOff x="10849" y="-3086"/>
            <a:chExt cx="2198951" cy="3349518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267F3889-D5A7-4B0B-A5C8-910CE49F90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692844" y="-3086"/>
              <a:ext cx="1326111" cy="59760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0968393-494B-4758-914C-AC92C74110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3B9ECD2-208D-4E4C-85C7-86FAEFBCF6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CEC0DB1-FD35-4E6A-A339-227F3A2D61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E530033-EC4D-4252-B937-8ABB2D681D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136133D-A7F2-42FA-B919-60AC41C778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4D267CA-94E7-4FD5-942D-5C3DE29C91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0D7B39F-6C07-4FE8-A354-9F9A126091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23" name="Bottom Right">
            <a:extLst>
              <a:ext uri="{FF2B5EF4-FFF2-40B4-BE49-F238E27FC236}">
                <a16:creationId xmlns:a16="http://schemas.microsoft.com/office/drawing/2014/main" id="{C493BE25-7BED-4AAF-B05A-9EB10C80E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2C74F867-72FD-4FAA-9932-767684A758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39256" y="6178637"/>
              <a:ext cx="1482102" cy="67936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grpSp>
          <p:nvGrpSpPr>
            <p:cNvPr id="25" name="Graphic 157">
              <a:extLst>
                <a:ext uri="{FF2B5EF4-FFF2-40B4-BE49-F238E27FC236}">
                  <a16:creationId xmlns:a16="http://schemas.microsoft.com/office/drawing/2014/main" id="{186A5D6B-01F1-41A2-8AE2-E20E30B048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6FB5D595-CCC3-47E7-B8F1-88394EF1FDF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E36CCDE7-57DC-4910-B815-A1C0C0D8D1C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005B41E5-C3EB-4C22-B6DE-8928C8314EE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CC24D105-2918-455F-B496-92D82E1BD04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9FA8C24E-CE9B-4872-9D15-D4B4A24D541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60726FA3-32BA-48EA-8DCB-23BBFC71884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BEB3500D-7293-48F7-8F7E-D60FF252C12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C1D84803-4454-41CE-AFB6-4477054653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E7BBE8C-2AAE-FEEC-B94C-DBDCFDEC6E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1248" y="2384474"/>
            <a:ext cx="5604997" cy="372861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l-GR" sz="1800">
                <a:cs typeface="Arial"/>
              </a:rPr>
              <a:t>Τα μήλα των Εσπερίδων ήταν χρυσά και ιερά και όποιος τα έτρωγε έμενε για πάντα νέος.</a:t>
            </a:r>
          </a:p>
          <a:p>
            <a:r>
              <a:rPr lang="el-GR" sz="1800">
                <a:cs typeface="Arial"/>
              </a:rPr>
              <a:t>Τα φυλούσαν οι Νύμφες Εσπερίδες.</a:t>
            </a:r>
          </a:p>
          <a:p>
            <a:r>
              <a:rPr lang="el-GR" sz="1800">
                <a:cs typeface="Arial"/>
              </a:rPr>
              <a:t>Ο Ηρακλής ξεγελώντας τον Άτλαντα, ο οποίος κρατούσε στις πλάτες του τον ουρανό, κατάφερε να πάρει τα μήλα των Εσπερίδων και να τα πάει στις Μυκήνες.</a:t>
            </a:r>
          </a:p>
        </p:txBody>
      </p:sp>
    </p:spTree>
    <p:extLst>
      <p:ext uri="{BB962C8B-B14F-4D97-AF65-F5344CB8AC3E}">
        <p14:creationId xmlns:p14="http://schemas.microsoft.com/office/powerpoint/2010/main" val="2079540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47A131F-D5DE-41A5-B4CF-4F345319B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AF4666D-BD98-40A5-A75F-478B98201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US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rPr>
              <a:t> 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8680585-71F9-4721-A998-4974171D2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US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rPr>
              <a:t> 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2BC95C2-2EEC-4F59-ABA8-660B0D059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6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5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610600" y="3276600"/>
            <a:ext cx="3529260" cy="3581398"/>
            <a:chOff x="4114800" y="1423987"/>
            <a:chExt cx="3961542" cy="4007547"/>
          </a:xfrm>
          <a:noFill/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3A6C273A-38F2-4D34-98BF-47B248862B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E2CF659-EE5D-432C-B47F-10AC4A48A3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38" name="Footer Placeholder 42">
            <a:extLst>
              <a:ext uri="{FF2B5EF4-FFF2-40B4-BE49-F238E27FC236}">
                <a16:creationId xmlns:a16="http://schemas.microsoft.com/office/drawing/2014/main" id="{03E51277-1095-412F-913B-8FA8021AA6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000" cap="all" spc="20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grpSp>
        <p:nvGrpSpPr>
          <p:cNvPr id="40" name="Top Left">
            <a:extLst>
              <a:ext uri="{FF2B5EF4-FFF2-40B4-BE49-F238E27FC236}">
                <a16:creationId xmlns:a16="http://schemas.microsoft.com/office/drawing/2014/main" id="{FC280B3D-FC68-4DDC-950C-506B5C683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3087"/>
            <a:ext cx="7921775" cy="6887020"/>
            <a:chOff x="0" y="-3087"/>
            <a:chExt cx="7921775" cy="6887020"/>
          </a:xfrm>
        </p:grpSpPr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4EA2AE61-06D9-484D-8DD1-BACA157CCA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692844" y="-3086"/>
              <a:ext cx="1326111" cy="59760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712269F1-E4D6-4EEB-8A0F-059FAFC408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0919" y="61392"/>
              <a:ext cx="4450856" cy="6822541"/>
            </a:xfrm>
            <a:custGeom>
              <a:avLst/>
              <a:gdLst>
                <a:gd name="connsiteX0" fmla="*/ 545711 w 2478714"/>
                <a:gd name="connsiteY0" fmla="*/ 3799523 h 3799522"/>
                <a:gd name="connsiteX1" fmla="*/ 280820 w 2478714"/>
                <a:gd name="connsiteY1" fmla="*/ 3178874 h 3799522"/>
                <a:gd name="connsiteX2" fmla="*/ 43076 w 2478714"/>
                <a:gd name="connsiteY2" fmla="*/ 2663762 h 3799522"/>
                <a:gd name="connsiteX3" fmla="*/ 3167 w 2478714"/>
                <a:gd name="connsiteY3" fmla="*/ 2344769 h 3799522"/>
                <a:gd name="connsiteX4" fmla="*/ 117943 w 2478714"/>
                <a:gd name="connsiteY4" fmla="*/ 1976723 h 3799522"/>
                <a:gd name="connsiteX5" fmla="*/ 224242 w 2478714"/>
                <a:gd name="connsiteY5" fmla="*/ 1744123 h 3799522"/>
                <a:gd name="connsiteX6" fmla="*/ 447222 w 2478714"/>
                <a:gd name="connsiteY6" fmla="*/ 1569244 h 3799522"/>
                <a:gd name="connsiteX7" fmla="*/ 708588 w 2478714"/>
                <a:gd name="connsiteY7" fmla="*/ 1598295 h 3799522"/>
                <a:gd name="connsiteX8" fmla="*/ 1024532 w 2478714"/>
                <a:gd name="connsiteY8" fmla="*/ 1741837 h 3799522"/>
                <a:gd name="connsiteX9" fmla="*/ 1538692 w 2478714"/>
                <a:gd name="connsiteY9" fmla="*/ 1773460 h 3799522"/>
                <a:gd name="connsiteX10" fmla="*/ 1869019 w 2478714"/>
                <a:gd name="connsiteY10" fmla="*/ 1650016 h 3799522"/>
                <a:gd name="connsiteX11" fmla="*/ 2124670 w 2478714"/>
                <a:gd name="connsiteY11" fmla="*/ 1515047 h 3799522"/>
                <a:gd name="connsiteX12" fmla="*/ 2334410 w 2478714"/>
                <a:gd name="connsiteY12" fmla="*/ 1305401 h 3799522"/>
                <a:gd name="connsiteX13" fmla="*/ 2430232 w 2478714"/>
                <a:gd name="connsiteY13" fmla="*/ 933164 h 3799522"/>
                <a:gd name="connsiteX14" fmla="*/ 2430232 w 2478714"/>
                <a:gd name="connsiteY14" fmla="*/ 571786 h 3799522"/>
                <a:gd name="connsiteX15" fmla="*/ 2445472 w 2478714"/>
                <a:gd name="connsiteY15" fmla="*/ 315659 h 3799522"/>
                <a:gd name="connsiteX16" fmla="*/ 2478714 w 2478714"/>
                <a:gd name="connsiteY16" fmla="*/ 0 h 3799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78714" h="3799522">
                  <a:moveTo>
                    <a:pt x="545711" y="3799523"/>
                  </a:moveTo>
                  <a:cubicBezTo>
                    <a:pt x="492847" y="3532346"/>
                    <a:pt x="330541" y="3270313"/>
                    <a:pt x="280820" y="3178874"/>
                  </a:cubicBezTo>
                  <a:cubicBezTo>
                    <a:pt x="190047" y="3012281"/>
                    <a:pt x="98988" y="2844832"/>
                    <a:pt x="43076" y="2663762"/>
                  </a:cubicBezTo>
                  <a:cubicBezTo>
                    <a:pt x="11072" y="2560130"/>
                    <a:pt x="-7882" y="2452402"/>
                    <a:pt x="3167" y="2344769"/>
                  </a:cubicBezTo>
                  <a:cubicBezTo>
                    <a:pt x="16311" y="2216468"/>
                    <a:pt x="71175" y="2097310"/>
                    <a:pt x="117943" y="1976723"/>
                  </a:cubicBezTo>
                  <a:cubicBezTo>
                    <a:pt x="148899" y="1896904"/>
                    <a:pt x="177569" y="1815751"/>
                    <a:pt x="224242" y="1744123"/>
                  </a:cubicBezTo>
                  <a:cubicBezTo>
                    <a:pt x="277677" y="1662017"/>
                    <a:pt x="352829" y="1593437"/>
                    <a:pt x="447222" y="1569244"/>
                  </a:cubicBezTo>
                  <a:cubicBezTo>
                    <a:pt x="534090" y="1547051"/>
                    <a:pt x="624387" y="1565910"/>
                    <a:pt x="708588" y="1598295"/>
                  </a:cubicBezTo>
                  <a:cubicBezTo>
                    <a:pt x="816697" y="1640015"/>
                    <a:pt x="915948" y="1701546"/>
                    <a:pt x="1024532" y="1741837"/>
                  </a:cubicBezTo>
                  <a:cubicBezTo>
                    <a:pt x="1188743" y="1802797"/>
                    <a:pt x="1367814" y="1811750"/>
                    <a:pt x="1538692" y="1773460"/>
                  </a:cubicBezTo>
                  <a:cubicBezTo>
                    <a:pt x="1653659" y="1747647"/>
                    <a:pt x="1761863" y="1699355"/>
                    <a:pt x="1869019" y="1650016"/>
                  </a:cubicBezTo>
                  <a:cubicBezTo>
                    <a:pt x="1956744" y="1609630"/>
                    <a:pt x="2044279" y="1568291"/>
                    <a:pt x="2124670" y="1515047"/>
                  </a:cubicBezTo>
                  <a:cubicBezTo>
                    <a:pt x="2208204" y="1459706"/>
                    <a:pt x="2282976" y="1391222"/>
                    <a:pt x="2334410" y="1305401"/>
                  </a:cubicBezTo>
                  <a:cubicBezTo>
                    <a:pt x="2401181" y="1194054"/>
                    <a:pt x="2423565" y="1063276"/>
                    <a:pt x="2430232" y="933164"/>
                  </a:cubicBezTo>
                  <a:cubicBezTo>
                    <a:pt x="2436423" y="812864"/>
                    <a:pt x="2428517" y="692277"/>
                    <a:pt x="2430232" y="571786"/>
                  </a:cubicBezTo>
                  <a:cubicBezTo>
                    <a:pt x="2431470" y="486251"/>
                    <a:pt x="2438233" y="400907"/>
                    <a:pt x="2445472" y="315659"/>
                  </a:cubicBezTo>
                  <a:cubicBezTo>
                    <a:pt x="2454426" y="210217"/>
                    <a:pt x="2463284" y="104680"/>
                    <a:pt x="247871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088D87B2-D2A4-4577-89DC-7AF275C017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274" y="1582560"/>
              <a:ext cx="4133888" cy="5301373"/>
            </a:xfrm>
            <a:custGeom>
              <a:avLst/>
              <a:gdLst>
                <a:gd name="connsiteX0" fmla="*/ 2302193 w 2302192"/>
                <a:gd name="connsiteY0" fmla="*/ 2952373 h 2952373"/>
                <a:gd name="connsiteX1" fmla="*/ 2022729 w 2302192"/>
                <a:gd name="connsiteY1" fmla="*/ 2442309 h 2952373"/>
                <a:gd name="connsiteX2" fmla="*/ 1834039 w 2302192"/>
                <a:gd name="connsiteY2" fmla="*/ 1937199 h 2952373"/>
                <a:gd name="connsiteX3" fmla="*/ 1789748 w 2302192"/>
                <a:gd name="connsiteY3" fmla="*/ 1609063 h 2952373"/>
                <a:gd name="connsiteX4" fmla="*/ 1870139 w 2302192"/>
                <a:gd name="connsiteY4" fmla="*/ 1183962 h 2952373"/>
                <a:gd name="connsiteX5" fmla="*/ 2021110 w 2302192"/>
                <a:gd name="connsiteY5" fmla="*/ 743621 h 2952373"/>
                <a:gd name="connsiteX6" fmla="*/ 2010061 w 2302192"/>
                <a:gd name="connsiteY6" fmla="*/ 342047 h 2952373"/>
                <a:gd name="connsiteX7" fmla="*/ 1867376 w 2302192"/>
                <a:gd name="connsiteY7" fmla="*/ 55440 h 2952373"/>
                <a:gd name="connsiteX8" fmla="*/ 1652683 w 2302192"/>
                <a:gd name="connsiteY8" fmla="*/ 2862 h 2952373"/>
                <a:gd name="connsiteX9" fmla="*/ 1295305 w 2302192"/>
                <a:gd name="connsiteY9" fmla="*/ 234129 h 2952373"/>
                <a:gd name="connsiteX10" fmla="*/ 812101 w 2302192"/>
                <a:gd name="connsiteY10" fmla="*/ 886401 h 2952373"/>
                <a:gd name="connsiteX11" fmla="*/ 668846 w 2302192"/>
                <a:gd name="connsiteY11" fmla="*/ 1126145 h 2952373"/>
                <a:gd name="connsiteX12" fmla="*/ 498443 w 2302192"/>
                <a:gd name="connsiteY12" fmla="*/ 1405799 h 2952373"/>
                <a:gd name="connsiteX13" fmla="*/ 355759 w 2302192"/>
                <a:gd name="connsiteY13" fmla="*/ 1634304 h 2952373"/>
                <a:gd name="connsiteX14" fmla="*/ 161449 w 2302192"/>
                <a:gd name="connsiteY14" fmla="*/ 1913576 h 2952373"/>
                <a:gd name="connsiteX15" fmla="*/ 0 w 2302192"/>
                <a:gd name="connsiteY15" fmla="*/ 2189802 h 2952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302192" h="2952373">
                  <a:moveTo>
                    <a:pt x="2302193" y="2952373"/>
                  </a:moveTo>
                  <a:cubicBezTo>
                    <a:pt x="2141125" y="2809308"/>
                    <a:pt x="2070068" y="2504603"/>
                    <a:pt x="2022729" y="2442309"/>
                  </a:cubicBezTo>
                  <a:cubicBezTo>
                    <a:pt x="1884140" y="2259810"/>
                    <a:pt x="1887760" y="2160274"/>
                    <a:pt x="1834039" y="1937199"/>
                  </a:cubicBezTo>
                  <a:cubicBezTo>
                    <a:pt x="1808131" y="1829376"/>
                    <a:pt x="1789367" y="1719838"/>
                    <a:pt x="1789748" y="1609063"/>
                  </a:cubicBezTo>
                  <a:cubicBezTo>
                    <a:pt x="1790224" y="1464092"/>
                    <a:pt x="1822418" y="1321122"/>
                    <a:pt x="1870139" y="1183962"/>
                  </a:cubicBezTo>
                  <a:cubicBezTo>
                    <a:pt x="1921288" y="1036896"/>
                    <a:pt x="1991868" y="896307"/>
                    <a:pt x="2021110" y="743621"/>
                  </a:cubicBezTo>
                  <a:cubicBezTo>
                    <a:pt x="2046637" y="610842"/>
                    <a:pt x="2036921" y="474730"/>
                    <a:pt x="2010061" y="342047"/>
                  </a:cubicBezTo>
                  <a:cubicBezTo>
                    <a:pt x="1988058" y="233367"/>
                    <a:pt x="1954340" y="122210"/>
                    <a:pt x="1867376" y="55440"/>
                  </a:cubicBezTo>
                  <a:cubicBezTo>
                    <a:pt x="1806512" y="8767"/>
                    <a:pt x="1728883" y="-7140"/>
                    <a:pt x="1652683" y="2862"/>
                  </a:cubicBezTo>
                  <a:cubicBezTo>
                    <a:pt x="1508474" y="21816"/>
                    <a:pt x="1395984" y="127068"/>
                    <a:pt x="1295305" y="234129"/>
                  </a:cubicBezTo>
                  <a:cubicBezTo>
                    <a:pt x="1109377" y="431772"/>
                    <a:pt x="953453" y="654657"/>
                    <a:pt x="812101" y="886401"/>
                  </a:cubicBezTo>
                  <a:cubicBezTo>
                    <a:pt x="763619" y="965934"/>
                    <a:pt x="716566" y="1046230"/>
                    <a:pt x="668846" y="1126145"/>
                  </a:cubicBezTo>
                  <a:cubicBezTo>
                    <a:pt x="612839" y="1219871"/>
                    <a:pt x="555308" y="1312644"/>
                    <a:pt x="498443" y="1405799"/>
                  </a:cubicBezTo>
                  <a:cubicBezTo>
                    <a:pt x="451676" y="1482475"/>
                    <a:pt x="405289" y="1559342"/>
                    <a:pt x="355759" y="1634304"/>
                  </a:cubicBezTo>
                  <a:cubicBezTo>
                    <a:pt x="293275" y="1728887"/>
                    <a:pt x="225362" y="1819946"/>
                    <a:pt x="161449" y="1913576"/>
                  </a:cubicBezTo>
                  <a:cubicBezTo>
                    <a:pt x="86487" y="2023495"/>
                    <a:pt x="0" y="2189802"/>
                    <a:pt x="0" y="2189802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CB55F8-F950-431F-9B90-688950D9F3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3087"/>
              <a:ext cx="17103" cy="17103"/>
            </a:xfrm>
            <a:custGeom>
              <a:avLst/>
              <a:gdLst/>
              <a:ahLst/>
              <a:cxnLst/>
              <a:rect l="l" t="t" r="r" b="b"/>
              <a:pathLst>
                <a:path w="9525" h="9525"/>
              </a:pathLst>
            </a:custGeom>
            <a:noFill/>
            <a:ln w="9525" cap="rnd">
              <a:solidFill>
                <a:schemeClr val="accent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27D0AA11-2E4E-479C-B953-547285E724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3087"/>
              <a:ext cx="17103" cy="17103"/>
            </a:xfrm>
            <a:custGeom>
              <a:avLst/>
              <a:gdLst/>
              <a:ahLst/>
              <a:cxnLst/>
              <a:rect l="l" t="t" r="r" b="b"/>
              <a:pathLst>
                <a:path w="9525" h="9525"/>
              </a:pathLst>
            </a:custGeom>
            <a:noFill/>
            <a:ln w="9525" cap="rnd">
              <a:solidFill>
                <a:schemeClr val="accent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90D86C66-EDF0-4ABB-87F4-A2882A2E02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931" y="3518322"/>
              <a:ext cx="2880722" cy="3317378"/>
            </a:xfrm>
            <a:custGeom>
              <a:avLst/>
              <a:gdLst>
                <a:gd name="connsiteX0" fmla="*/ 1604296 w 1604295"/>
                <a:gd name="connsiteY0" fmla="*/ 1847472 h 1847472"/>
                <a:gd name="connsiteX1" fmla="*/ 1517809 w 1604295"/>
                <a:gd name="connsiteY1" fmla="*/ 1544292 h 1847472"/>
                <a:gd name="connsiteX2" fmla="*/ 1394841 w 1604295"/>
                <a:gd name="connsiteY2" fmla="*/ 1183771 h 1847472"/>
                <a:gd name="connsiteX3" fmla="*/ 1318355 w 1604295"/>
                <a:gd name="connsiteY3" fmla="*/ 695233 h 1847472"/>
                <a:gd name="connsiteX4" fmla="*/ 1359884 w 1604295"/>
                <a:gd name="connsiteY4" fmla="*/ 397863 h 1847472"/>
                <a:gd name="connsiteX5" fmla="*/ 1359884 w 1604295"/>
                <a:gd name="connsiteY5" fmla="*/ 236700 h 1847472"/>
                <a:gd name="connsiteX6" fmla="*/ 1351598 w 1604295"/>
                <a:gd name="connsiteY6" fmla="*/ 67250 h 1847472"/>
                <a:gd name="connsiteX7" fmla="*/ 1316641 w 1604295"/>
                <a:gd name="connsiteY7" fmla="*/ 10767 h 1847472"/>
                <a:gd name="connsiteX8" fmla="*/ 1195292 w 1604295"/>
                <a:gd name="connsiteY8" fmla="*/ 34008 h 1847472"/>
                <a:gd name="connsiteX9" fmla="*/ 1005745 w 1604295"/>
                <a:gd name="connsiteY9" fmla="*/ 254988 h 1847472"/>
                <a:gd name="connsiteX10" fmla="*/ 763048 w 1604295"/>
                <a:gd name="connsiteY10" fmla="*/ 587315 h 1847472"/>
                <a:gd name="connsiteX11" fmla="*/ 548640 w 1604295"/>
                <a:gd name="connsiteY11" fmla="*/ 861444 h 1847472"/>
                <a:gd name="connsiteX12" fmla="*/ 328803 w 1604295"/>
                <a:gd name="connsiteY12" fmla="*/ 1145480 h 1847472"/>
                <a:gd name="connsiteX13" fmla="*/ 0 w 1604295"/>
                <a:gd name="connsiteY13" fmla="*/ 1607157 h 1847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604295" h="1847472">
                  <a:moveTo>
                    <a:pt x="1604296" y="1847472"/>
                  </a:moveTo>
                  <a:cubicBezTo>
                    <a:pt x="1573721" y="1753270"/>
                    <a:pt x="1548479" y="1638399"/>
                    <a:pt x="1517809" y="1544292"/>
                  </a:cubicBezTo>
                  <a:cubicBezTo>
                    <a:pt x="1478471" y="1423515"/>
                    <a:pt x="1432846" y="1304929"/>
                    <a:pt x="1394841" y="1183771"/>
                  </a:cubicBezTo>
                  <a:cubicBezTo>
                    <a:pt x="1345025" y="1024893"/>
                    <a:pt x="1305497" y="860778"/>
                    <a:pt x="1318355" y="695233"/>
                  </a:cubicBezTo>
                  <a:cubicBezTo>
                    <a:pt x="1326071" y="595316"/>
                    <a:pt x="1353312" y="497780"/>
                    <a:pt x="1359884" y="397863"/>
                  </a:cubicBezTo>
                  <a:cubicBezTo>
                    <a:pt x="1363409" y="344237"/>
                    <a:pt x="1359503" y="290421"/>
                    <a:pt x="1359884" y="236700"/>
                  </a:cubicBezTo>
                  <a:cubicBezTo>
                    <a:pt x="1360265" y="179740"/>
                    <a:pt x="1366076" y="122114"/>
                    <a:pt x="1351598" y="67250"/>
                  </a:cubicBezTo>
                  <a:cubicBezTo>
                    <a:pt x="1345692" y="44866"/>
                    <a:pt x="1335691" y="23530"/>
                    <a:pt x="1316641" y="10767"/>
                  </a:cubicBezTo>
                  <a:cubicBezTo>
                    <a:pt x="1279874" y="-13998"/>
                    <a:pt x="1233202" y="8290"/>
                    <a:pt x="1195292" y="34008"/>
                  </a:cubicBezTo>
                  <a:cubicBezTo>
                    <a:pt x="1114330" y="89062"/>
                    <a:pt x="1060990" y="173644"/>
                    <a:pt x="1005745" y="254988"/>
                  </a:cubicBezTo>
                  <a:cubicBezTo>
                    <a:pt x="928688" y="368526"/>
                    <a:pt x="847058" y="478825"/>
                    <a:pt x="763048" y="587315"/>
                  </a:cubicBezTo>
                  <a:cubicBezTo>
                    <a:pt x="691991" y="679041"/>
                    <a:pt x="621697" y="771338"/>
                    <a:pt x="548640" y="861444"/>
                  </a:cubicBezTo>
                  <a:cubicBezTo>
                    <a:pt x="425672" y="1012987"/>
                    <a:pt x="453866" y="995747"/>
                    <a:pt x="328803" y="1145480"/>
                  </a:cubicBezTo>
                  <a:cubicBezTo>
                    <a:pt x="294418" y="1186628"/>
                    <a:pt x="21146" y="1558103"/>
                    <a:pt x="0" y="160715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D026082B-E695-4987-8C03-332366C6C9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69" y="2957679"/>
              <a:ext cx="2196245" cy="3010367"/>
            </a:xfrm>
            <a:custGeom>
              <a:avLst/>
              <a:gdLst>
                <a:gd name="connsiteX0" fmla="*/ 1223105 w 1223105"/>
                <a:gd name="connsiteY0" fmla="*/ 0 h 1676495"/>
                <a:gd name="connsiteX1" fmla="*/ 1000792 w 1223105"/>
                <a:gd name="connsiteY1" fmla="*/ 254794 h 1676495"/>
                <a:gd name="connsiteX2" fmla="*/ 744760 w 1223105"/>
                <a:gd name="connsiteY2" fmla="*/ 651891 h 1676495"/>
                <a:gd name="connsiteX3" fmla="*/ 345758 w 1223105"/>
                <a:gd name="connsiteY3" fmla="*/ 1231773 h 1676495"/>
                <a:gd name="connsiteX4" fmla="*/ 0 w 1223105"/>
                <a:gd name="connsiteY4" fmla="*/ 1676495 h 16764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3105" h="1676495">
                  <a:moveTo>
                    <a:pt x="1223105" y="0"/>
                  </a:moveTo>
                  <a:cubicBezTo>
                    <a:pt x="1136523" y="72771"/>
                    <a:pt x="1066324" y="162401"/>
                    <a:pt x="1000792" y="254794"/>
                  </a:cubicBezTo>
                  <a:cubicBezTo>
                    <a:pt x="909733" y="383286"/>
                    <a:pt x="827723" y="517970"/>
                    <a:pt x="744760" y="651891"/>
                  </a:cubicBezTo>
                  <a:cubicBezTo>
                    <a:pt x="621030" y="851726"/>
                    <a:pt x="497777" y="1052608"/>
                    <a:pt x="345758" y="1231773"/>
                  </a:cubicBezTo>
                  <a:cubicBezTo>
                    <a:pt x="248888" y="1345978"/>
                    <a:pt x="61722" y="1540764"/>
                    <a:pt x="0" y="1676495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461A8835-D9FC-4CAB-AF19-A5513B17BA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34043" y="2855696"/>
              <a:ext cx="1200999" cy="3994030"/>
            </a:xfrm>
            <a:custGeom>
              <a:avLst/>
              <a:gdLst>
                <a:gd name="connsiteX0" fmla="*/ 668846 w 668845"/>
                <a:gd name="connsiteY0" fmla="*/ 2224305 h 2224304"/>
                <a:gd name="connsiteX1" fmla="*/ 486918 w 668845"/>
                <a:gd name="connsiteY1" fmla="*/ 1944365 h 2224304"/>
                <a:gd name="connsiteX2" fmla="*/ 376809 w 668845"/>
                <a:gd name="connsiteY2" fmla="*/ 1659663 h 2224304"/>
                <a:gd name="connsiteX3" fmla="*/ 319373 w 668845"/>
                <a:gd name="connsiteY3" fmla="*/ 1425157 h 2224304"/>
                <a:gd name="connsiteX4" fmla="*/ 264319 w 668845"/>
                <a:gd name="connsiteY4" fmla="*/ 1130834 h 2224304"/>
                <a:gd name="connsiteX5" fmla="*/ 278702 w 668845"/>
                <a:gd name="connsiteY5" fmla="*/ 882041 h 2224304"/>
                <a:gd name="connsiteX6" fmla="*/ 302609 w 668845"/>
                <a:gd name="connsiteY6" fmla="*/ 736118 h 2224304"/>
                <a:gd name="connsiteX7" fmla="*/ 360045 w 668845"/>
                <a:gd name="connsiteY7" fmla="*/ 444177 h 2224304"/>
                <a:gd name="connsiteX8" fmla="*/ 386334 w 668845"/>
                <a:gd name="connsiteY8" fmla="*/ 233675 h 2224304"/>
                <a:gd name="connsiteX9" fmla="*/ 0 w 668845"/>
                <a:gd name="connsiteY9" fmla="*/ 56795 h 2224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68845" h="2224304">
                  <a:moveTo>
                    <a:pt x="668846" y="2224305"/>
                  </a:moveTo>
                  <a:cubicBezTo>
                    <a:pt x="599218" y="2137151"/>
                    <a:pt x="537210" y="2043996"/>
                    <a:pt x="486918" y="1944365"/>
                  </a:cubicBezTo>
                  <a:cubicBezTo>
                    <a:pt x="441008" y="1853306"/>
                    <a:pt x="404717" y="1757770"/>
                    <a:pt x="376809" y="1659663"/>
                  </a:cubicBezTo>
                  <a:cubicBezTo>
                    <a:pt x="354806" y="1582224"/>
                    <a:pt x="337757" y="1503548"/>
                    <a:pt x="319373" y="1425157"/>
                  </a:cubicBezTo>
                  <a:cubicBezTo>
                    <a:pt x="296418" y="1327811"/>
                    <a:pt x="270510" y="1230657"/>
                    <a:pt x="264319" y="1130834"/>
                  </a:cubicBezTo>
                  <a:cubicBezTo>
                    <a:pt x="259080" y="1047681"/>
                    <a:pt x="266891" y="964528"/>
                    <a:pt x="278702" y="882041"/>
                  </a:cubicBezTo>
                  <a:cubicBezTo>
                    <a:pt x="285655" y="833274"/>
                    <a:pt x="293751" y="784601"/>
                    <a:pt x="302609" y="736118"/>
                  </a:cubicBezTo>
                  <a:cubicBezTo>
                    <a:pt x="320516" y="638582"/>
                    <a:pt x="339471" y="541237"/>
                    <a:pt x="360045" y="444177"/>
                  </a:cubicBezTo>
                  <a:cubicBezTo>
                    <a:pt x="374809" y="374549"/>
                    <a:pt x="389763" y="304541"/>
                    <a:pt x="386334" y="233675"/>
                  </a:cubicBezTo>
                  <a:cubicBezTo>
                    <a:pt x="383191" y="168809"/>
                    <a:pt x="391287" y="-120751"/>
                    <a:pt x="0" y="56795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54E6BA76-9515-415F-BAC9-76958DA6EB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17437" y="5668418"/>
              <a:ext cx="1982111" cy="1181308"/>
            </a:xfrm>
            <a:custGeom>
              <a:avLst/>
              <a:gdLst>
                <a:gd name="connsiteX0" fmla="*/ 1103852 w 1103852"/>
                <a:gd name="connsiteY0" fmla="*/ 657879 h 657879"/>
                <a:gd name="connsiteX1" fmla="*/ 883063 w 1103852"/>
                <a:gd name="connsiteY1" fmla="*/ 177724 h 657879"/>
                <a:gd name="connsiteX2" fmla="*/ 678085 w 1103852"/>
                <a:gd name="connsiteY2" fmla="*/ 17132 h 657879"/>
                <a:gd name="connsiteX3" fmla="*/ 461962 w 1103852"/>
                <a:gd name="connsiteY3" fmla="*/ 17132 h 657879"/>
                <a:gd name="connsiteX4" fmla="*/ 136398 w 1103852"/>
                <a:gd name="connsiteY4" fmla="*/ 267735 h 657879"/>
                <a:gd name="connsiteX5" fmla="*/ 0 w 1103852"/>
                <a:gd name="connsiteY5" fmla="*/ 650830 h 657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03852" h="657879">
                  <a:moveTo>
                    <a:pt x="1103852" y="657879"/>
                  </a:moveTo>
                  <a:cubicBezTo>
                    <a:pt x="1071563" y="576250"/>
                    <a:pt x="937546" y="246494"/>
                    <a:pt x="883063" y="177724"/>
                  </a:cubicBezTo>
                  <a:cubicBezTo>
                    <a:pt x="828104" y="108382"/>
                    <a:pt x="761238" y="46279"/>
                    <a:pt x="678085" y="17132"/>
                  </a:cubicBezTo>
                  <a:cubicBezTo>
                    <a:pt x="608171" y="-7347"/>
                    <a:pt x="533210" y="-4013"/>
                    <a:pt x="461962" y="17132"/>
                  </a:cubicBezTo>
                  <a:cubicBezTo>
                    <a:pt x="326898" y="57137"/>
                    <a:pt x="214027" y="150101"/>
                    <a:pt x="136398" y="267735"/>
                  </a:cubicBezTo>
                  <a:cubicBezTo>
                    <a:pt x="86773" y="343078"/>
                    <a:pt x="16764" y="562153"/>
                    <a:pt x="0" y="65083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4C120B3D-CF1C-49AE-B5B4-6BF589737A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103" y="25817"/>
              <a:ext cx="2282549" cy="5138883"/>
            </a:xfrm>
            <a:custGeom>
              <a:avLst/>
              <a:gdLst>
                <a:gd name="connsiteX0" fmla="*/ 0 w 1271168"/>
                <a:gd name="connsiteY0" fmla="*/ 2861882 h 2861881"/>
                <a:gd name="connsiteX1" fmla="*/ 115157 w 1271168"/>
                <a:gd name="connsiteY1" fmla="*/ 2685002 h 2861881"/>
                <a:gd name="connsiteX2" fmla="*/ 277178 w 1271168"/>
                <a:gd name="connsiteY2" fmla="*/ 2461070 h 2861881"/>
                <a:gd name="connsiteX3" fmla="*/ 421958 w 1271168"/>
                <a:gd name="connsiteY3" fmla="*/ 2209514 h 2861881"/>
                <a:gd name="connsiteX4" fmla="*/ 690848 w 1271168"/>
                <a:gd name="connsiteY4" fmla="*/ 1751267 h 2861881"/>
                <a:gd name="connsiteX5" fmla="*/ 830580 w 1271168"/>
                <a:gd name="connsiteY5" fmla="*/ 1451039 h 2861881"/>
                <a:gd name="connsiteX6" fmla="*/ 917067 w 1271168"/>
                <a:gd name="connsiteY6" fmla="*/ 1276541 h 2861881"/>
                <a:gd name="connsiteX7" fmla="*/ 1114901 w 1271168"/>
                <a:gd name="connsiteY7" fmla="*/ 965835 h 2861881"/>
                <a:gd name="connsiteX8" fmla="*/ 1204627 w 1271168"/>
                <a:gd name="connsiteY8" fmla="*/ 819626 h 2861881"/>
                <a:gd name="connsiteX9" fmla="*/ 1271111 w 1271168"/>
                <a:gd name="connsiteY9" fmla="*/ 585311 h 2861881"/>
                <a:gd name="connsiteX10" fmla="*/ 1128141 w 1271168"/>
                <a:gd name="connsiteY10" fmla="*/ 292894 h 2861881"/>
                <a:gd name="connsiteX11" fmla="*/ 882110 w 1271168"/>
                <a:gd name="connsiteY11" fmla="*/ 135065 h 2861881"/>
                <a:gd name="connsiteX12" fmla="*/ 574929 w 1271168"/>
                <a:gd name="connsiteY12" fmla="*/ 0 h 28618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71168" h="2861881">
                  <a:moveTo>
                    <a:pt x="0" y="2861882"/>
                  </a:moveTo>
                  <a:cubicBezTo>
                    <a:pt x="0" y="2861882"/>
                    <a:pt x="67151" y="2751201"/>
                    <a:pt x="115157" y="2685002"/>
                  </a:cubicBezTo>
                  <a:cubicBezTo>
                    <a:pt x="169259" y="2610326"/>
                    <a:pt x="226981" y="2538317"/>
                    <a:pt x="277178" y="2461070"/>
                  </a:cubicBezTo>
                  <a:cubicBezTo>
                    <a:pt x="329946" y="2379917"/>
                    <a:pt x="374142" y="2293715"/>
                    <a:pt x="421958" y="2209514"/>
                  </a:cubicBezTo>
                  <a:cubicBezTo>
                    <a:pt x="509492" y="2055495"/>
                    <a:pt x="609695" y="1908715"/>
                    <a:pt x="690848" y="1751267"/>
                  </a:cubicBezTo>
                  <a:cubicBezTo>
                    <a:pt x="741426" y="1653159"/>
                    <a:pt x="784670" y="1551432"/>
                    <a:pt x="830580" y="1451039"/>
                  </a:cubicBezTo>
                  <a:cubicBezTo>
                    <a:pt x="857631" y="1391984"/>
                    <a:pt x="885635" y="1333405"/>
                    <a:pt x="917067" y="1276541"/>
                  </a:cubicBezTo>
                  <a:cubicBezTo>
                    <a:pt x="976408" y="1169003"/>
                    <a:pt x="1046417" y="1067848"/>
                    <a:pt x="1114901" y="965835"/>
                  </a:cubicBezTo>
                  <a:cubicBezTo>
                    <a:pt x="1146810" y="918305"/>
                    <a:pt x="1177671" y="870109"/>
                    <a:pt x="1204627" y="819626"/>
                  </a:cubicBezTo>
                  <a:cubicBezTo>
                    <a:pt x="1243679" y="746665"/>
                    <a:pt x="1272635" y="667703"/>
                    <a:pt x="1271111" y="585311"/>
                  </a:cubicBezTo>
                  <a:cubicBezTo>
                    <a:pt x="1269111" y="473012"/>
                    <a:pt x="1209485" y="371284"/>
                    <a:pt x="1128141" y="292894"/>
                  </a:cubicBezTo>
                  <a:cubicBezTo>
                    <a:pt x="1057561" y="224790"/>
                    <a:pt x="971836" y="175260"/>
                    <a:pt x="882110" y="135065"/>
                  </a:cubicBezTo>
                  <a:cubicBezTo>
                    <a:pt x="779907" y="89249"/>
                    <a:pt x="672560" y="54673"/>
                    <a:pt x="574929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5F7B6392-DF04-4EF6-A433-4A7A757D65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103" y="53524"/>
              <a:ext cx="1650357" cy="4733534"/>
            </a:xfrm>
            <a:custGeom>
              <a:avLst/>
              <a:gdLst>
                <a:gd name="connsiteX0" fmla="*/ 0 w 919096"/>
                <a:gd name="connsiteY0" fmla="*/ 2636139 h 2636139"/>
                <a:gd name="connsiteX1" fmla="*/ 274415 w 919096"/>
                <a:gd name="connsiteY1" fmla="*/ 2218277 h 2636139"/>
                <a:gd name="connsiteX2" fmla="*/ 607981 w 919096"/>
                <a:gd name="connsiteY2" fmla="*/ 1655921 h 2636139"/>
                <a:gd name="connsiteX3" fmla="*/ 792290 w 919096"/>
                <a:gd name="connsiteY3" fmla="*/ 1163003 h 2636139"/>
                <a:gd name="connsiteX4" fmla="*/ 914400 w 919096"/>
                <a:gd name="connsiteY4" fmla="*/ 808863 h 2636139"/>
                <a:gd name="connsiteX5" fmla="*/ 847344 w 919096"/>
                <a:gd name="connsiteY5" fmla="*/ 516922 h 2636139"/>
                <a:gd name="connsiteX6" fmla="*/ 610362 w 919096"/>
                <a:gd name="connsiteY6" fmla="*/ 366141 h 2636139"/>
                <a:gd name="connsiteX7" fmla="*/ 361379 w 919096"/>
                <a:gd name="connsiteY7" fmla="*/ 222599 h 2636139"/>
                <a:gd name="connsiteX8" fmla="*/ 67056 w 919096"/>
                <a:gd name="connsiteY8" fmla="*/ 0 h 2636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19096" h="2636139">
                  <a:moveTo>
                    <a:pt x="0" y="2636139"/>
                  </a:moveTo>
                  <a:cubicBezTo>
                    <a:pt x="0" y="2636139"/>
                    <a:pt x="162020" y="2392394"/>
                    <a:pt x="274415" y="2218277"/>
                  </a:cubicBezTo>
                  <a:cubicBezTo>
                    <a:pt x="392906" y="2034730"/>
                    <a:pt x="518732" y="1854994"/>
                    <a:pt x="607981" y="1655921"/>
                  </a:cubicBezTo>
                  <a:cubicBezTo>
                    <a:pt x="679799" y="1495806"/>
                    <a:pt x="726091" y="1325594"/>
                    <a:pt x="792290" y="1163003"/>
                  </a:cubicBezTo>
                  <a:cubicBezTo>
                    <a:pt x="839724" y="1046607"/>
                    <a:pt x="897922" y="933164"/>
                    <a:pt x="914400" y="808863"/>
                  </a:cubicBezTo>
                  <a:cubicBezTo>
                    <a:pt x="928116" y="705326"/>
                    <a:pt x="913543" y="596932"/>
                    <a:pt x="847344" y="516922"/>
                  </a:cubicBezTo>
                  <a:cubicBezTo>
                    <a:pt x="786956" y="444056"/>
                    <a:pt x="696087" y="407956"/>
                    <a:pt x="610362" y="366141"/>
                  </a:cubicBezTo>
                  <a:cubicBezTo>
                    <a:pt x="524161" y="324136"/>
                    <a:pt x="442722" y="273272"/>
                    <a:pt x="361379" y="222599"/>
                  </a:cubicBezTo>
                  <a:cubicBezTo>
                    <a:pt x="245459" y="150400"/>
                    <a:pt x="126968" y="121348"/>
                    <a:pt x="6705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CFB987BC-4338-4C63-8DB9-5CB9DC4890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103" y="379002"/>
              <a:ext cx="1123546" cy="4116271"/>
            </a:xfrm>
            <a:custGeom>
              <a:avLst/>
              <a:gdLst>
                <a:gd name="connsiteX0" fmla="*/ 0 w 625711"/>
                <a:gd name="connsiteY0" fmla="*/ 2292382 h 2292381"/>
                <a:gd name="connsiteX1" fmla="*/ 181070 w 625711"/>
                <a:gd name="connsiteY1" fmla="*/ 2019967 h 2292381"/>
                <a:gd name="connsiteX2" fmla="*/ 385000 w 625711"/>
                <a:gd name="connsiteY2" fmla="*/ 1640967 h 2292381"/>
                <a:gd name="connsiteX3" fmla="*/ 514255 w 625711"/>
                <a:gd name="connsiteY3" fmla="*/ 1376839 h 2292381"/>
                <a:gd name="connsiteX4" fmla="*/ 606171 w 625711"/>
                <a:gd name="connsiteY4" fmla="*/ 1015079 h 2292381"/>
                <a:gd name="connsiteX5" fmla="*/ 606171 w 625711"/>
                <a:gd name="connsiteY5" fmla="*/ 673418 h 2292381"/>
                <a:gd name="connsiteX6" fmla="*/ 485489 w 625711"/>
                <a:gd name="connsiteY6" fmla="*/ 475297 h 2292381"/>
                <a:gd name="connsiteX7" fmla="*/ 313182 w 625711"/>
                <a:gd name="connsiteY7" fmla="*/ 328898 h 2292381"/>
                <a:gd name="connsiteX8" fmla="*/ 173831 w 625711"/>
                <a:gd name="connsiteY8" fmla="*/ 189643 h 2292381"/>
                <a:gd name="connsiteX9" fmla="*/ 0 w 625711"/>
                <a:gd name="connsiteY9" fmla="*/ 0 h 2292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25711" h="2292381">
                  <a:moveTo>
                    <a:pt x="0" y="2292382"/>
                  </a:moveTo>
                  <a:cubicBezTo>
                    <a:pt x="0" y="2292382"/>
                    <a:pt x="110776" y="2140363"/>
                    <a:pt x="181070" y="2019967"/>
                  </a:cubicBezTo>
                  <a:cubicBezTo>
                    <a:pt x="253460" y="1896047"/>
                    <a:pt x="318325" y="1768031"/>
                    <a:pt x="385000" y="1640967"/>
                  </a:cubicBezTo>
                  <a:cubicBezTo>
                    <a:pt x="430625" y="1554099"/>
                    <a:pt x="478536" y="1468184"/>
                    <a:pt x="514255" y="1376839"/>
                  </a:cubicBezTo>
                  <a:cubicBezTo>
                    <a:pt x="559689" y="1260634"/>
                    <a:pt x="585788" y="1138333"/>
                    <a:pt x="606171" y="1015079"/>
                  </a:cubicBezTo>
                  <a:cubicBezTo>
                    <a:pt x="625031" y="900779"/>
                    <a:pt x="638556" y="784003"/>
                    <a:pt x="606171" y="673418"/>
                  </a:cubicBezTo>
                  <a:cubicBezTo>
                    <a:pt x="584168" y="598075"/>
                    <a:pt x="540258" y="531590"/>
                    <a:pt x="485489" y="475297"/>
                  </a:cubicBezTo>
                  <a:cubicBezTo>
                    <a:pt x="432911" y="421195"/>
                    <a:pt x="369475" y="379095"/>
                    <a:pt x="313182" y="328898"/>
                  </a:cubicBezTo>
                  <a:cubicBezTo>
                    <a:pt x="264128" y="285179"/>
                    <a:pt x="219361" y="237077"/>
                    <a:pt x="173831" y="189643"/>
                  </a:cubicBezTo>
                  <a:cubicBezTo>
                    <a:pt x="109347" y="122111"/>
                    <a:pt x="0" y="0"/>
                    <a:pt x="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F0B5029E-655F-4CB5-BCA2-B62400CE76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103" y="798206"/>
              <a:ext cx="756945" cy="3350210"/>
            </a:xfrm>
            <a:custGeom>
              <a:avLst/>
              <a:gdLst>
                <a:gd name="connsiteX0" fmla="*/ 0 w 421548"/>
                <a:gd name="connsiteY0" fmla="*/ 0 h 1865756"/>
                <a:gd name="connsiteX1" fmla="*/ 258699 w 421548"/>
                <a:gd name="connsiteY1" fmla="*/ 330803 h 1865756"/>
                <a:gd name="connsiteX2" fmla="*/ 408051 w 421548"/>
                <a:gd name="connsiteY2" fmla="*/ 617887 h 1865756"/>
                <a:gd name="connsiteX3" fmla="*/ 408051 w 421548"/>
                <a:gd name="connsiteY3" fmla="*/ 910781 h 1865756"/>
                <a:gd name="connsiteX4" fmla="*/ 336233 w 421548"/>
                <a:gd name="connsiteY4" fmla="*/ 1269683 h 1865756"/>
                <a:gd name="connsiteX5" fmla="*/ 186881 w 421548"/>
                <a:gd name="connsiteY5" fmla="*/ 1582674 h 1865756"/>
                <a:gd name="connsiteX6" fmla="*/ 0 w 421548"/>
                <a:gd name="connsiteY6" fmla="*/ 1865757 h 1865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21548" h="1865756">
                  <a:moveTo>
                    <a:pt x="0" y="0"/>
                  </a:moveTo>
                  <a:cubicBezTo>
                    <a:pt x="0" y="0"/>
                    <a:pt x="155734" y="188309"/>
                    <a:pt x="258699" y="330803"/>
                  </a:cubicBezTo>
                  <a:cubicBezTo>
                    <a:pt x="322517" y="419100"/>
                    <a:pt x="383096" y="512255"/>
                    <a:pt x="408051" y="617887"/>
                  </a:cubicBezTo>
                  <a:cubicBezTo>
                    <a:pt x="430625" y="713613"/>
                    <a:pt x="420815" y="812768"/>
                    <a:pt x="408051" y="910781"/>
                  </a:cubicBezTo>
                  <a:cubicBezTo>
                    <a:pt x="392240" y="1032129"/>
                    <a:pt x="376142" y="1154049"/>
                    <a:pt x="336233" y="1269683"/>
                  </a:cubicBezTo>
                  <a:cubicBezTo>
                    <a:pt x="298418" y="1379125"/>
                    <a:pt x="246412" y="1483138"/>
                    <a:pt x="186881" y="1582674"/>
                  </a:cubicBezTo>
                  <a:cubicBezTo>
                    <a:pt x="122777" y="1689640"/>
                    <a:pt x="0" y="1865757"/>
                    <a:pt x="0" y="186575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966F436B-D502-4927-A05D-0691A99F65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103" y="1247513"/>
              <a:ext cx="515229" cy="2438941"/>
            </a:xfrm>
            <a:custGeom>
              <a:avLst/>
              <a:gdLst>
                <a:gd name="connsiteX0" fmla="*/ 11621 w 286935"/>
                <a:gd name="connsiteY0" fmla="*/ 1358265 h 1358264"/>
                <a:gd name="connsiteX1" fmla="*/ 163830 w 286935"/>
                <a:gd name="connsiteY1" fmla="*/ 1157287 h 1358264"/>
                <a:gd name="connsiteX2" fmla="*/ 258604 w 286935"/>
                <a:gd name="connsiteY2" fmla="*/ 858679 h 1358264"/>
                <a:gd name="connsiteX3" fmla="*/ 284417 w 286935"/>
                <a:gd name="connsiteY3" fmla="*/ 577310 h 1358264"/>
                <a:gd name="connsiteX4" fmla="*/ 215456 w 286935"/>
                <a:gd name="connsiteY4" fmla="*/ 330422 h 1358264"/>
                <a:gd name="connsiteX5" fmla="*/ 0 w 286935"/>
                <a:gd name="connsiteY5" fmla="*/ 0 h 13582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6935" h="1358264">
                  <a:moveTo>
                    <a:pt x="11621" y="1358265"/>
                  </a:moveTo>
                  <a:cubicBezTo>
                    <a:pt x="11621" y="1358265"/>
                    <a:pt x="104299" y="1269016"/>
                    <a:pt x="163830" y="1157287"/>
                  </a:cubicBezTo>
                  <a:cubicBezTo>
                    <a:pt x="213074" y="1064800"/>
                    <a:pt x="237458" y="961453"/>
                    <a:pt x="258604" y="858679"/>
                  </a:cubicBezTo>
                  <a:cubicBezTo>
                    <a:pt x="277749" y="765905"/>
                    <a:pt x="293180" y="671512"/>
                    <a:pt x="284417" y="577310"/>
                  </a:cubicBezTo>
                  <a:cubicBezTo>
                    <a:pt x="276511" y="491680"/>
                    <a:pt x="250412" y="409099"/>
                    <a:pt x="215456" y="330422"/>
                  </a:cubicBezTo>
                  <a:cubicBezTo>
                    <a:pt x="153353" y="190405"/>
                    <a:pt x="0" y="0"/>
                    <a:pt x="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63D19BC0-342A-4662-8B01-078F5BC25F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103" y="1752232"/>
              <a:ext cx="300409" cy="1599679"/>
            </a:xfrm>
            <a:custGeom>
              <a:avLst/>
              <a:gdLst>
                <a:gd name="connsiteX0" fmla="*/ 0 w 167300"/>
                <a:gd name="connsiteY0" fmla="*/ 0 h 890873"/>
                <a:gd name="connsiteX1" fmla="*/ 143732 w 167300"/>
                <a:gd name="connsiteY1" fmla="*/ 233077 h 890873"/>
                <a:gd name="connsiteX2" fmla="*/ 160973 w 167300"/>
                <a:gd name="connsiteY2" fmla="*/ 482822 h 890873"/>
                <a:gd name="connsiteX3" fmla="*/ 0 w 167300"/>
                <a:gd name="connsiteY3" fmla="*/ 890873 h 890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300" h="890873">
                  <a:moveTo>
                    <a:pt x="0" y="0"/>
                  </a:moveTo>
                  <a:cubicBezTo>
                    <a:pt x="0" y="0"/>
                    <a:pt x="110585" y="127254"/>
                    <a:pt x="143732" y="233077"/>
                  </a:cubicBezTo>
                  <a:cubicBezTo>
                    <a:pt x="168974" y="313563"/>
                    <a:pt x="172593" y="399098"/>
                    <a:pt x="160973" y="482822"/>
                  </a:cubicBezTo>
                  <a:cubicBezTo>
                    <a:pt x="136970" y="655892"/>
                    <a:pt x="0" y="890873"/>
                    <a:pt x="0" y="890873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DF32521F-B67B-4D14-BB6E-0DD27E1C70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131253" y="14016"/>
              <a:ext cx="5523537" cy="3012568"/>
            </a:xfrm>
            <a:custGeom>
              <a:avLst/>
              <a:gdLst>
                <a:gd name="connsiteX0" fmla="*/ 3076099 w 3076098"/>
                <a:gd name="connsiteY0" fmla="*/ 12287 h 1677721"/>
                <a:gd name="connsiteX1" fmla="*/ 3054287 w 3076098"/>
                <a:gd name="connsiteY1" fmla="*/ 609029 h 1677721"/>
                <a:gd name="connsiteX2" fmla="*/ 3054287 w 3076098"/>
                <a:gd name="connsiteY2" fmla="*/ 824770 h 1677721"/>
                <a:gd name="connsiteX3" fmla="*/ 3002375 w 3076098"/>
                <a:gd name="connsiteY3" fmla="*/ 1158240 h 1677721"/>
                <a:gd name="connsiteX4" fmla="*/ 2945797 w 3076098"/>
                <a:gd name="connsiteY4" fmla="*/ 1277112 h 1677721"/>
                <a:gd name="connsiteX5" fmla="*/ 2706815 w 3076098"/>
                <a:gd name="connsiteY5" fmla="*/ 1492853 h 1677721"/>
                <a:gd name="connsiteX6" fmla="*/ 2451735 w 3076098"/>
                <a:gd name="connsiteY6" fmla="*/ 1618583 h 1677721"/>
                <a:gd name="connsiteX7" fmla="*/ 2128457 w 3076098"/>
                <a:gd name="connsiteY7" fmla="*/ 1677448 h 1677721"/>
                <a:gd name="connsiteX8" fmla="*/ 1672495 w 3076098"/>
                <a:gd name="connsiteY8" fmla="*/ 1505522 h 1677721"/>
                <a:gd name="connsiteX9" fmla="*/ 1445038 w 3076098"/>
                <a:gd name="connsiteY9" fmla="*/ 1230916 h 1677721"/>
                <a:gd name="connsiteX10" fmla="*/ 1381506 w 3076098"/>
                <a:gd name="connsiteY10" fmla="*/ 1044035 h 1677721"/>
                <a:gd name="connsiteX11" fmla="*/ 1260253 w 3076098"/>
                <a:gd name="connsiteY11" fmla="*/ 837533 h 1677721"/>
                <a:gd name="connsiteX12" fmla="*/ 1108520 w 3076098"/>
                <a:gd name="connsiteY12" fmla="*/ 772954 h 1677721"/>
                <a:gd name="connsiteX13" fmla="*/ 955358 w 3076098"/>
                <a:gd name="connsiteY13" fmla="*/ 751427 h 1677721"/>
                <a:gd name="connsiteX14" fmla="*/ 763810 w 3076098"/>
                <a:gd name="connsiteY14" fmla="*/ 764762 h 1677721"/>
                <a:gd name="connsiteX15" fmla="*/ 651224 w 3076098"/>
                <a:gd name="connsiteY15" fmla="*/ 728186 h 1677721"/>
                <a:gd name="connsiteX16" fmla="*/ 510730 w 3076098"/>
                <a:gd name="connsiteY16" fmla="*/ 587788 h 1677721"/>
                <a:gd name="connsiteX17" fmla="*/ 323183 w 3076098"/>
                <a:gd name="connsiteY17" fmla="*/ 353187 h 1677721"/>
                <a:gd name="connsiteX18" fmla="*/ 0 w 3076098"/>
                <a:gd name="connsiteY18" fmla="*/ 0 h 16777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076098" h="1677721">
                  <a:moveTo>
                    <a:pt x="3076099" y="12287"/>
                  </a:moveTo>
                  <a:cubicBezTo>
                    <a:pt x="3069336" y="183071"/>
                    <a:pt x="3053525" y="438150"/>
                    <a:pt x="3054287" y="609029"/>
                  </a:cubicBezTo>
                  <a:cubicBezTo>
                    <a:pt x="3054572" y="680942"/>
                    <a:pt x="3056477" y="752856"/>
                    <a:pt x="3054287" y="824770"/>
                  </a:cubicBezTo>
                  <a:cubicBezTo>
                    <a:pt x="3050858" y="937832"/>
                    <a:pt x="3038285" y="1051084"/>
                    <a:pt x="3002375" y="1158240"/>
                  </a:cubicBezTo>
                  <a:cubicBezTo>
                    <a:pt x="2988374" y="1200055"/>
                    <a:pt x="2969895" y="1240155"/>
                    <a:pt x="2945797" y="1277112"/>
                  </a:cubicBezTo>
                  <a:cubicBezTo>
                    <a:pt x="2886742" y="1367885"/>
                    <a:pt x="2798636" y="1434846"/>
                    <a:pt x="2706815" y="1492853"/>
                  </a:cubicBezTo>
                  <a:cubicBezTo>
                    <a:pt x="2626424" y="1543717"/>
                    <a:pt x="2541080" y="1586103"/>
                    <a:pt x="2451735" y="1618583"/>
                  </a:cubicBezTo>
                  <a:cubicBezTo>
                    <a:pt x="2347817" y="1656398"/>
                    <a:pt x="2238851" y="1680591"/>
                    <a:pt x="2128457" y="1677448"/>
                  </a:cubicBezTo>
                  <a:cubicBezTo>
                    <a:pt x="1962436" y="1672781"/>
                    <a:pt x="1804702" y="1606677"/>
                    <a:pt x="1672495" y="1505522"/>
                  </a:cubicBezTo>
                  <a:cubicBezTo>
                    <a:pt x="1576483" y="1432084"/>
                    <a:pt x="1493520" y="1341501"/>
                    <a:pt x="1445038" y="1230916"/>
                  </a:cubicBezTo>
                  <a:cubicBezTo>
                    <a:pt x="1418653" y="1170623"/>
                    <a:pt x="1401794" y="1106710"/>
                    <a:pt x="1381506" y="1044035"/>
                  </a:cubicBezTo>
                  <a:cubicBezTo>
                    <a:pt x="1356360" y="966026"/>
                    <a:pt x="1324261" y="887730"/>
                    <a:pt x="1260253" y="837533"/>
                  </a:cubicBezTo>
                  <a:cubicBezTo>
                    <a:pt x="1216628" y="803243"/>
                    <a:pt x="1162717" y="786194"/>
                    <a:pt x="1108520" y="772954"/>
                  </a:cubicBezTo>
                  <a:cubicBezTo>
                    <a:pt x="1058228" y="760667"/>
                    <a:pt x="1007078" y="750570"/>
                    <a:pt x="955358" y="751427"/>
                  </a:cubicBezTo>
                  <a:cubicBezTo>
                    <a:pt x="891064" y="752475"/>
                    <a:pt x="827818" y="770001"/>
                    <a:pt x="763810" y="764762"/>
                  </a:cubicBezTo>
                  <a:cubicBezTo>
                    <a:pt x="723995" y="761524"/>
                    <a:pt x="685514" y="748760"/>
                    <a:pt x="651224" y="728186"/>
                  </a:cubicBezTo>
                  <a:cubicBezTo>
                    <a:pt x="594074" y="693896"/>
                    <a:pt x="552545" y="639985"/>
                    <a:pt x="510730" y="587788"/>
                  </a:cubicBezTo>
                  <a:cubicBezTo>
                    <a:pt x="448151" y="509683"/>
                    <a:pt x="384524" y="432245"/>
                    <a:pt x="323183" y="353187"/>
                  </a:cubicBezTo>
                  <a:cubicBezTo>
                    <a:pt x="246221" y="253937"/>
                    <a:pt x="94202" y="82868"/>
                    <a:pt x="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56F73602-5ACB-4102-894B-D140E71E6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87455" y="75587"/>
              <a:ext cx="4681672" cy="2637228"/>
            </a:xfrm>
            <a:custGeom>
              <a:avLst/>
              <a:gdLst>
                <a:gd name="connsiteX0" fmla="*/ 2568321 w 2607257"/>
                <a:gd name="connsiteY0" fmla="*/ 18002 h 1468691"/>
                <a:gd name="connsiteX1" fmla="*/ 2590609 w 2607257"/>
                <a:gd name="connsiteY1" fmla="*/ 258509 h 1468691"/>
                <a:gd name="connsiteX2" fmla="*/ 2606802 w 2607257"/>
                <a:gd name="connsiteY2" fmla="*/ 563118 h 1468691"/>
                <a:gd name="connsiteX3" fmla="*/ 2587181 w 2607257"/>
                <a:gd name="connsiteY3" fmla="*/ 910400 h 1468691"/>
                <a:gd name="connsiteX4" fmla="*/ 2568702 w 2607257"/>
                <a:gd name="connsiteY4" fmla="*/ 1001554 h 1468691"/>
                <a:gd name="connsiteX5" fmla="*/ 2407063 w 2607257"/>
                <a:gd name="connsiteY5" fmla="*/ 1262348 h 1468691"/>
                <a:gd name="connsiteX6" fmla="*/ 2211896 w 2607257"/>
                <a:gd name="connsiteY6" fmla="*/ 1390078 h 1468691"/>
                <a:gd name="connsiteX7" fmla="*/ 1936623 w 2607257"/>
                <a:gd name="connsiteY7" fmla="*/ 1466660 h 1468691"/>
                <a:gd name="connsiteX8" fmla="*/ 1749933 w 2607257"/>
                <a:gd name="connsiteY8" fmla="*/ 1447514 h 1468691"/>
                <a:gd name="connsiteX9" fmla="*/ 1594295 w 2607257"/>
                <a:gd name="connsiteY9" fmla="*/ 1351788 h 1468691"/>
                <a:gd name="connsiteX10" fmla="*/ 1512951 w 2607257"/>
                <a:gd name="connsiteY10" fmla="*/ 1227392 h 1468691"/>
                <a:gd name="connsiteX11" fmla="*/ 1500949 w 2607257"/>
                <a:gd name="connsiteY11" fmla="*/ 992886 h 1468691"/>
                <a:gd name="connsiteX12" fmla="*/ 1541621 w 2607257"/>
                <a:gd name="connsiteY12" fmla="*/ 803910 h 1468691"/>
                <a:gd name="connsiteX13" fmla="*/ 1541621 w 2607257"/>
                <a:gd name="connsiteY13" fmla="*/ 665131 h 1468691"/>
                <a:gd name="connsiteX14" fmla="*/ 1429131 w 2607257"/>
                <a:gd name="connsiteY14" fmla="*/ 526352 h 1468691"/>
                <a:gd name="connsiteX15" fmla="*/ 1163383 w 2607257"/>
                <a:gd name="connsiteY15" fmla="*/ 449771 h 1468691"/>
                <a:gd name="connsiteX16" fmla="*/ 811530 w 2607257"/>
                <a:gd name="connsiteY16" fmla="*/ 406718 h 1468691"/>
                <a:gd name="connsiteX17" fmla="*/ 574548 w 2607257"/>
                <a:gd name="connsiteY17" fmla="*/ 354044 h 1468691"/>
                <a:gd name="connsiteX18" fmla="*/ 284893 w 2607257"/>
                <a:gd name="connsiteY18" fmla="*/ 224885 h 1468691"/>
                <a:gd name="connsiteX19" fmla="*/ 0 w 2607257"/>
                <a:gd name="connsiteY19" fmla="*/ 0 h 1468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607257" h="1468691">
                  <a:moveTo>
                    <a:pt x="2568321" y="18002"/>
                  </a:moveTo>
                  <a:cubicBezTo>
                    <a:pt x="2574989" y="70009"/>
                    <a:pt x="2587752" y="206121"/>
                    <a:pt x="2590609" y="258509"/>
                  </a:cubicBezTo>
                  <a:cubicBezTo>
                    <a:pt x="2596134" y="360045"/>
                    <a:pt x="2604707" y="461486"/>
                    <a:pt x="2606802" y="563118"/>
                  </a:cubicBezTo>
                  <a:cubicBezTo>
                    <a:pt x="2609088" y="679228"/>
                    <a:pt x="2602802" y="795338"/>
                    <a:pt x="2587181" y="910400"/>
                  </a:cubicBezTo>
                  <a:cubicBezTo>
                    <a:pt x="2582990" y="941165"/>
                    <a:pt x="2577274" y="971645"/>
                    <a:pt x="2568702" y="1001554"/>
                  </a:cubicBezTo>
                  <a:cubicBezTo>
                    <a:pt x="2540222" y="1101471"/>
                    <a:pt x="2482501" y="1190816"/>
                    <a:pt x="2407063" y="1262348"/>
                  </a:cubicBezTo>
                  <a:cubicBezTo>
                    <a:pt x="2350294" y="1316165"/>
                    <a:pt x="2283047" y="1357313"/>
                    <a:pt x="2211896" y="1390078"/>
                  </a:cubicBezTo>
                  <a:cubicBezTo>
                    <a:pt x="2124742" y="1430179"/>
                    <a:pt x="2032159" y="1458754"/>
                    <a:pt x="1936623" y="1466660"/>
                  </a:cubicBezTo>
                  <a:cubicBezTo>
                    <a:pt x="1873567" y="1471898"/>
                    <a:pt x="1809845" y="1467517"/>
                    <a:pt x="1749933" y="1447514"/>
                  </a:cubicBezTo>
                  <a:cubicBezTo>
                    <a:pt x="1691449" y="1428083"/>
                    <a:pt x="1638109" y="1395222"/>
                    <a:pt x="1594295" y="1351788"/>
                  </a:cubicBezTo>
                  <a:cubicBezTo>
                    <a:pt x="1558576" y="1316450"/>
                    <a:pt x="1530001" y="1274540"/>
                    <a:pt x="1512951" y="1227392"/>
                  </a:cubicBezTo>
                  <a:cubicBezTo>
                    <a:pt x="1485900" y="1152811"/>
                    <a:pt x="1487519" y="1071467"/>
                    <a:pt x="1500949" y="992886"/>
                  </a:cubicBezTo>
                  <a:cubicBezTo>
                    <a:pt x="1511808" y="929354"/>
                    <a:pt x="1529810" y="867251"/>
                    <a:pt x="1541621" y="803910"/>
                  </a:cubicBezTo>
                  <a:cubicBezTo>
                    <a:pt x="1550194" y="757714"/>
                    <a:pt x="1554194" y="710279"/>
                    <a:pt x="1541621" y="665131"/>
                  </a:cubicBezTo>
                  <a:cubicBezTo>
                    <a:pt x="1525143" y="605981"/>
                    <a:pt x="1481233" y="559403"/>
                    <a:pt x="1429131" y="526352"/>
                  </a:cubicBezTo>
                  <a:cubicBezTo>
                    <a:pt x="1350455" y="476536"/>
                    <a:pt x="1256157" y="461772"/>
                    <a:pt x="1163383" y="449771"/>
                  </a:cubicBezTo>
                  <a:cubicBezTo>
                    <a:pt x="1046131" y="434626"/>
                    <a:pt x="928306" y="424720"/>
                    <a:pt x="811530" y="406718"/>
                  </a:cubicBezTo>
                  <a:cubicBezTo>
                    <a:pt x="731425" y="394335"/>
                    <a:pt x="652081" y="377571"/>
                    <a:pt x="574548" y="354044"/>
                  </a:cubicBezTo>
                  <a:cubicBezTo>
                    <a:pt x="472916" y="323279"/>
                    <a:pt x="375094" y="280702"/>
                    <a:pt x="284893" y="224885"/>
                  </a:cubicBezTo>
                  <a:cubicBezTo>
                    <a:pt x="181832" y="161068"/>
                    <a:pt x="90868" y="80296"/>
                    <a:pt x="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E87FA368-45DC-4276-A257-F67A12B20F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10305" y="31802"/>
              <a:ext cx="3763077" cy="2110194"/>
            </a:xfrm>
            <a:custGeom>
              <a:avLst/>
              <a:gdLst>
                <a:gd name="connsiteX0" fmla="*/ 1950434 w 2095685"/>
                <a:gd name="connsiteY0" fmla="*/ 0 h 1175182"/>
                <a:gd name="connsiteX1" fmla="*/ 2077307 w 2095685"/>
                <a:gd name="connsiteY1" fmla="*/ 479108 h 1175182"/>
                <a:gd name="connsiteX2" fmla="*/ 2089309 w 2095685"/>
                <a:gd name="connsiteY2" fmla="*/ 826008 h 1175182"/>
                <a:gd name="connsiteX3" fmla="*/ 1987582 w 2095685"/>
                <a:gd name="connsiteY3" fmla="*/ 1101185 h 1175182"/>
                <a:gd name="connsiteX4" fmla="*/ 1818037 w 2095685"/>
                <a:gd name="connsiteY4" fmla="*/ 1173004 h 1175182"/>
                <a:gd name="connsiteX5" fmla="*/ 1694402 w 2095685"/>
                <a:gd name="connsiteY5" fmla="*/ 1157097 h 1175182"/>
                <a:gd name="connsiteX6" fmla="*/ 1594676 w 2095685"/>
                <a:gd name="connsiteY6" fmla="*/ 1013555 h 1175182"/>
                <a:gd name="connsiteX7" fmla="*/ 1664494 w 2095685"/>
                <a:gd name="connsiteY7" fmla="*/ 790289 h 1175182"/>
                <a:gd name="connsiteX8" fmla="*/ 1684401 w 2095685"/>
                <a:gd name="connsiteY8" fmla="*/ 527114 h 1175182"/>
                <a:gd name="connsiteX9" fmla="*/ 1550765 w 2095685"/>
                <a:gd name="connsiteY9" fmla="*/ 343662 h 1175182"/>
                <a:gd name="connsiteX10" fmla="*/ 1315402 w 2095685"/>
                <a:gd name="connsiteY10" fmla="*/ 265938 h 1175182"/>
                <a:gd name="connsiteX11" fmla="*/ 876586 w 2095685"/>
                <a:gd name="connsiteY11" fmla="*/ 200120 h 1175182"/>
                <a:gd name="connsiteX12" fmla="*/ 591312 w 2095685"/>
                <a:gd name="connsiteY12" fmla="*/ 186119 h 1175182"/>
                <a:gd name="connsiteX13" fmla="*/ 0 w 2095685"/>
                <a:gd name="connsiteY13" fmla="*/ 16669 h 1175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095685" h="1175182">
                  <a:moveTo>
                    <a:pt x="1950434" y="0"/>
                  </a:moveTo>
                  <a:cubicBezTo>
                    <a:pt x="1973485" y="77629"/>
                    <a:pt x="2063115" y="399383"/>
                    <a:pt x="2077307" y="479108"/>
                  </a:cubicBezTo>
                  <a:cubicBezTo>
                    <a:pt x="2097786" y="593693"/>
                    <a:pt x="2100167" y="710089"/>
                    <a:pt x="2089309" y="826008"/>
                  </a:cubicBezTo>
                  <a:cubicBezTo>
                    <a:pt x="2079784" y="927545"/>
                    <a:pt x="2061401" y="1032891"/>
                    <a:pt x="1987582" y="1101185"/>
                  </a:cubicBezTo>
                  <a:cubicBezTo>
                    <a:pt x="1941481" y="1143762"/>
                    <a:pt x="1880616" y="1165670"/>
                    <a:pt x="1818037" y="1173004"/>
                  </a:cubicBezTo>
                  <a:cubicBezTo>
                    <a:pt x="1775746" y="1177957"/>
                    <a:pt x="1732693" y="1175195"/>
                    <a:pt x="1694402" y="1157097"/>
                  </a:cubicBezTo>
                  <a:cubicBezTo>
                    <a:pt x="1638110" y="1130427"/>
                    <a:pt x="1600295" y="1075373"/>
                    <a:pt x="1594676" y="1013555"/>
                  </a:cubicBezTo>
                  <a:cubicBezTo>
                    <a:pt x="1587532" y="934879"/>
                    <a:pt x="1635633" y="864870"/>
                    <a:pt x="1664494" y="790289"/>
                  </a:cubicBezTo>
                  <a:cubicBezTo>
                    <a:pt x="1696974" y="706279"/>
                    <a:pt x="1708594" y="613791"/>
                    <a:pt x="1684401" y="527114"/>
                  </a:cubicBezTo>
                  <a:cubicBezTo>
                    <a:pt x="1663351" y="451580"/>
                    <a:pt x="1616488" y="386620"/>
                    <a:pt x="1550765" y="343662"/>
                  </a:cubicBezTo>
                  <a:cubicBezTo>
                    <a:pt x="1480947" y="298133"/>
                    <a:pt x="1397508" y="282131"/>
                    <a:pt x="1315402" y="265938"/>
                  </a:cubicBezTo>
                  <a:cubicBezTo>
                    <a:pt x="1170051" y="237173"/>
                    <a:pt x="1024128" y="212027"/>
                    <a:pt x="876586" y="200120"/>
                  </a:cubicBezTo>
                  <a:cubicBezTo>
                    <a:pt x="781717" y="192500"/>
                    <a:pt x="686276" y="193643"/>
                    <a:pt x="591312" y="186119"/>
                  </a:cubicBezTo>
                  <a:cubicBezTo>
                    <a:pt x="465296" y="176213"/>
                    <a:pt x="160211" y="193453"/>
                    <a:pt x="0" y="16669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0" name="Bottom Right">
            <a:extLst>
              <a:ext uri="{FF2B5EF4-FFF2-40B4-BE49-F238E27FC236}">
                <a16:creationId xmlns:a16="http://schemas.microsoft.com/office/drawing/2014/main" id="{88540B56-6256-419C-AC81-7B56D0DD72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B5E9C2F-6749-4023-8E94-45C1C3FC6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39256" y="6178637"/>
              <a:ext cx="1482102" cy="67936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grpSp>
          <p:nvGrpSpPr>
            <p:cNvPr id="62" name="Graphic 157">
              <a:extLst>
                <a:ext uri="{FF2B5EF4-FFF2-40B4-BE49-F238E27FC236}">
                  <a16:creationId xmlns:a16="http://schemas.microsoft.com/office/drawing/2014/main" id="{D87C11F9-4A6E-44BC-BF6C-0468EFD71B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id="{2B1B9F72-6727-48A7-A229-1B9E8620C64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F112D38F-1CDF-4293-96FC-2190D039549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CF3E4DE9-57D9-4C4C-BE4E-7F081A1B3BE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6BB673C9-C994-4CA3-B78E-F65C5F8C61E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id="{9B6FF51D-0B4A-4C30-AEC8-D66E88C98CE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DCF516A0-FBBD-4A87-9E93-708625DE5EC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6F1EDD83-3119-40A9-B093-626EB1B1260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BA5F46DB-9B25-49AD-BC98-191E88919E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492EA9D8-093A-0017-8BAF-2134083B6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404" y="731041"/>
            <a:ext cx="10191942" cy="317303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46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Οι άθλοι του Ηρακλή μας δείχνουν ότι με δύναμη, επιμονή και εξυπνάδα μπορούμε να ξεπεράσουμε ακόμη και τις πιο δύσκολες δοκιμασίες. </a:t>
            </a:r>
          </a:p>
        </p:txBody>
      </p:sp>
      <p:grpSp>
        <p:nvGrpSpPr>
          <p:cNvPr id="72" name="Cross">
            <a:extLst>
              <a:ext uri="{FF2B5EF4-FFF2-40B4-BE49-F238E27FC236}">
                <a16:creationId xmlns:a16="http://schemas.microsoft.com/office/drawing/2014/main" id="{DDB99EF5-8801-40E2-83D3-196FADCBBA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30939" y="3874229"/>
            <a:ext cx="118872" cy="118872"/>
            <a:chOff x="1175347" y="3733800"/>
            <a:chExt cx="118872" cy="118872"/>
          </a:xfrm>
        </p:grpSpPr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50FE3A76-C0EC-41F2-92AD-1A75BA3771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34783" y="3733800"/>
              <a:ext cx="0" cy="118872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C22AF00A-AACB-4D06-A706-4231FD4EC6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347" y="3793236"/>
              <a:ext cx="118872" cy="0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4" name="Εικόνα 3" descr="Εικόνα που περιέχει καρτούν, clipart, emoticon, Κινούμενα σχέδια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40AD87C2-9128-C640-75CD-609867272C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77959" y="4050610"/>
            <a:ext cx="2383735" cy="2312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931396"/>
      </p:ext>
    </p:extLst>
  </p:cSld>
  <p:clrMapOvr>
    <a:masterClrMapping/>
  </p:clrMapOvr>
</p:sld>
</file>

<file path=ppt/theme/theme1.xml><?xml version="1.0" encoding="utf-8"?>
<a:theme xmlns:a="http://schemas.openxmlformats.org/drawingml/2006/main" name="ExploreVTI">
  <a:themeElements>
    <a:clrScheme name="Custom 33">
      <a:dk1>
        <a:sysClr val="windowText" lastClr="000000"/>
      </a:dk1>
      <a:lt1>
        <a:sysClr val="window" lastClr="FFFFFF"/>
      </a:lt1>
      <a:dk2>
        <a:srgbClr val="201449"/>
      </a:dk2>
      <a:lt2>
        <a:srgbClr val="F3F0E9"/>
      </a:lt2>
      <a:accent1>
        <a:srgbClr val="E45221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954F72"/>
      </a:folHlink>
    </a:clrScheme>
    <a:fontScheme name="Custom 23">
      <a:majorFont>
        <a:latin typeface="Sagona Boo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ploreVTI" id="{157DDAE2-BFCD-43FD-9602-E5EFEAD66DC3}" vid="{04B6EBF8-4645-4305-9753-050B4204785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Ευρεία οθόνη</PresentationFormat>
  <Paragraphs>0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ExploreVTI</vt:lpstr>
      <vt:lpstr>Οι άθλοι του  Ηρακλή</vt:lpstr>
      <vt:lpstr>Ο άγριος ταύρος του Μίνωα στην Κρήτη</vt:lpstr>
      <vt:lpstr>Τα άγρια άλογα του Διομήδη.</vt:lpstr>
      <vt:lpstr>Οι Αμαζόνες και η ζώνη της Ιππολύτης.</vt:lpstr>
      <vt:lpstr>Τα βόδια του Γηρυόνη.</vt:lpstr>
      <vt:lpstr>Ο Κέρβερος του Άδη.</vt:lpstr>
      <vt:lpstr>Τα χρυσά μήλα των Εσπερίδων.</vt:lpstr>
      <vt:lpstr>Οι άθλοι του Ηρακλή μας δείχνουν ότι με δύναμη, επιμονή και εξυπνάδα μπορούμε να ξεπεράσουμε ακόμη και τις πιο δύσκολες δοκιμασίες.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242</cp:revision>
  <dcterms:created xsi:type="dcterms:W3CDTF">2025-12-16T12:57:00Z</dcterms:created>
  <dcterms:modified xsi:type="dcterms:W3CDTF">2025-12-16T13:49:24Z</dcterms:modified>
</cp:coreProperties>
</file>