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9E5A0A-3DE5-4E65-A422-D41C0284E571}" v="289" dt="2025-12-10T18:23:28.159"/>
    <p1510:client id="{507594B1-320E-4E8A-8E90-1D4A6AA352DE}" v="1060" dt="2025-12-11T19:34:23.992"/>
    <p1510:client id="{544C0785-945C-43A6-9B77-9AC5F0263C9F}" v="150" dt="2025-12-11T20:01:11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Μαριάνθη Κριαρά" userId="af4dc8c413b33db8" providerId="Windows Live" clId="Web-{544C0785-945C-43A6-9B77-9AC5F0263C9F}"/>
    <pc:docChg chg="addSld modSld">
      <pc:chgData name="Μαριάνθη Κριαρά" userId="af4dc8c413b33db8" providerId="Windows Live" clId="Web-{544C0785-945C-43A6-9B77-9AC5F0263C9F}" dt="2025-12-11T20:01:11.836" v="150" actId="20577"/>
      <pc:docMkLst>
        <pc:docMk/>
      </pc:docMkLst>
      <pc:sldChg chg="addSp delSp modSp new mod setBg">
        <pc:chgData name="Μαριάνθη Κριαρά" userId="af4dc8c413b33db8" providerId="Windows Live" clId="Web-{544C0785-945C-43A6-9B77-9AC5F0263C9F}" dt="2025-12-11T20:01:11.836" v="150" actId="20577"/>
        <pc:sldMkLst>
          <pc:docMk/>
          <pc:sldMk cId="2322091146" sldId="264"/>
        </pc:sldMkLst>
        <pc:spChg chg="mod">
          <ac:chgData name="Μαριάνθη Κριαρά" userId="af4dc8c413b33db8" providerId="Windows Live" clId="Web-{544C0785-945C-43A6-9B77-9AC5F0263C9F}" dt="2025-12-11T20:01:11.836" v="150" actId="20577"/>
          <ac:spMkLst>
            <pc:docMk/>
            <pc:sldMk cId="2322091146" sldId="264"/>
            <ac:spMk id="2" creationId="{858C1113-8BB7-8E65-6323-CBB9856FF289}"/>
          </ac:spMkLst>
        </pc:spChg>
        <pc:spChg chg="mod ord">
          <ac:chgData name="Μαριάνθη Κριαρά" userId="af4dc8c413b33db8" providerId="Windows Live" clId="Web-{544C0785-945C-43A6-9B77-9AC5F0263C9F}" dt="2025-12-11T20:00:48.398" v="148"/>
          <ac:spMkLst>
            <pc:docMk/>
            <pc:sldMk cId="2322091146" sldId="264"/>
            <ac:spMk id="3" creationId="{0F3D9826-8098-F862-1DEA-BE960ED76598}"/>
          </ac:spMkLst>
        </pc:spChg>
        <pc:spChg chg="add del">
          <ac:chgData name="Μαριάνθη Κριαρά" userId="af4dc8c413b33db8" providerId="Windows Live" clId="Web-{544C0785-945C-43A6-9B77-9AC5F0263C9F}" dt="2025-12-11T20:00:48.382" v="147"/>
          <ac:spMkLst>
            <pc:docMk/>
            <pc:sldMk cId="2322091146" sldId="264"/>
            <ac:spMk id="9" creationId="{FE159530-DCF3-4A55-A165-60D619F192F0}"/>
          </ac:spMkLst>
        </pc:spChg>
        <pc:spChg chg="add del">
          <ac:chgData name="Μαριάνθη Κριαρά" userId="af4dc8c413b33db8" providerId="Windows Live" clId="Web-{544C0785-945C-43A6-9B77-9AC5F0263C9F}" dt="2025-12-11T20:00:48.382" v="147"/>
          <ac:spMkLst>
            <pc:docMk/>
            <pc:sldMk cId="2322091146" sldId="264"/>
            <ac:spMk id="11" creationId="{8A7C3535-4FB5-4E5B-BDFE-FA61877AF1A9}"/>
          </ac:spMkLst>
        </pc:spChg>
        <pc:spChg chg="add">
          <ac:chgData name="Μαριάνθη Κριαρά" userId="af4dc8c413b33db8" providerId="Windows Live" clId="Web-{544C0785-945C-43A6-9B77-9AC5F0263C9F}" dt="2025-12-11T20:00:48.398" v="148"/>
          <ac:spMkLst>
            <pc:docMk/>
            <pc:sldMk cId="2322091146" sldId="264"/>
            <ac:spMk id="13" creationId="{5A8AC3CD-ED4E-47B5-A42A-F32B903409CF}"/>
          </ac:spMkLst>
        </pc:spChg>
        <pc:spChg chg="add">
          <ac:chgData name="Μαριάνθη Κριαρά" userId="af4dc8c413b33db8" providerId="Windows Live" clId="Web-{544C0785-945C-43A6-9B77-9AC5F0263C9F}" dt="2025-12-11T20:00:48.398" v="148"/>
          <ac:spMkLst>
            <pc:docMk/>
            <pc:sldMk cId="2322091146" sldId="264"/>
            <ac:spMk id="14" creationId="{AB9DFAC8-424C-49EA-AC8A-002889678FD3}"/>
          </ac:spMkLst>
        </pc:spChg>
        <pc:picChg chg="add mod">
          <ac:chgData name="Μαριάνθη Κριαρά" userId="af4dc8c413b33db8" providerId="Windows Live" clId="Web-{544C0785-945C-43A6-9B77-9AC5F0263C9F}" dt="2025-12-11T20:00:48.398" v="148"/>
          <ac:picMkLst>
            <pc:docMk/>
            <pc:sldMk cId="2322091146" sldId="264"/>
            <ac:picMk id="4" creationId="{4CF615C5-29AF-8CC7-156E-7D64E2E970D4}"/>
          </ac:picMkLst>
        </pc:picChg>
      </pc:sldChg>
    </pc:docChg>
  </pc:docChgLst>
  <pc:docChgLst>
    <pc:chgData name="Μαριάνθη Κριαρά" userId="af4dc8c413b33db8" providerId="Windows Live" clId="Web-{1B9E5A0A-3DE5-4E65-A422-D41C0284E571}"/>
    <pc:docChg chg="addSld delSld modSld addMainMaster delMainMaster">
      <pc:chgData name="Μαριάνθη Κριαρά" userId="af4dc8c413b33db8" providerId="Windows Live" clId="Web-{1B9E5A0A-3DE5-4E65-A422-D41C0284E571}" dt="2025-12-10T18:23:28.159" v="291"/>
      <pc:docMkLst>
        <pc:docMk/>
      </pc:docMkLst>
      <pc:sldChg chg="addSp delSp modSp mod setBg modClrScheme chgLayout">
        <pc:chgData name="Μαριάνθη Κριαρά" userId="af4dc8c413b33db8" providerId="Windows Live" clId="Web-{1B9E5A0A-3DE5-4E65-A422-D41C0284E571}" dt="2025-12-10T18:11:07.127" v="28" actId="20577"/>
        <pc:sldMkLst>
          <pc:docMk/>
          <pc:sldMk cId="2325122232" sldId="256"/>
        </pc:sldMkLst>
        <pc:spChg chg="mod">
          <ac:chgData name="Μαριάνθη Κριαρά" userId="af4dc8c413b33db8" providerId="Windows Live" clId="Web-{1B9E5A0A-3DE5-4E65-A422-D41C0284E571}" dt="2025-12-10T18:11:07.127" v="28" actId="20577"/>
          <ac:spMkLst>
            <pc:docMk/>
            <pc:sldMk cId="2325122232" sldId="256"/>
            <ac:spMk id="2" creationId="{00000000-0000-0000-0000-000000000000}"/>
          </ac:spMkLst>
        </pc:spChg>
        <pc:spChg chg="mod">
          <ac:chgData name="Μαριάνθη Κριαρά" userId="af4dc8c413b33db8" providerId="Windows Live" clId="Web-{1B9E5A0A-3DE5-4E65-A422-D41C0284E571}" dt="2025-12-10T18:10:53.813" v="26"/>
          <ac:spMkLst>
            <pc:docMk/>
            <pc:sldMk cId="2325122232" sldId="256"/>
            <ac:spMk id="3" creationId="{00000000-0000-0000-0000-000000000000}"/>
          </ac:spMkLst>
        </pc:spChg>
        <pc:spChg chg="add del">
          <ac:chgData name="Μαριάνθη Κριαρά" userId="af4dc8c413b33db8" providerId="Windows Live" clId="Web-{1B9E5A0A-3DE5-4E65-A422-D41C0284E571}" dt="2025-12-10T18:10:53.813" v="26"/>
          <ac:spMkLst>
            <pc:docMk/>
            <pc:sldMk cId="2325122232" sldId="256"/>
            <ac:spMk id="8" creationId="{39A80C15-3247-4F0B-9E9F-027A6C9407D4}"/>
          </ac:spMkLst>
        </pc:spChg>
        <pc:spChg chg="add">
          <ac:chgData name="Μαριάνθη Κριαρά" userId="af4dc8c413b33db8" providerId="Windows Live" clId="Web-{1B9E5A0A-3DE5-4E65-A422-D41C0284E571}" dt="2025-12-10T18:10:53.813" v="26"/>
          <ac:spMkLst>
            <pc:docMk/>
            <pc:sldMk cId="2325122232" sldId="256"/>
            <ac:spMk id="14" creationId="{BF642132-805A-497E-9C84-8D6774339CB3}"/>
          </ac:spMkLst>
        </pc:spChg>
        <pc:spChg chg="add del">
          <ac:chgData name="Μαριάνθη Κριαρά" userId="af4dc8c413b33db8" providerId="Windows Live" clId="Web-{1B9E5A0A-3DE5-4E65-A422-D41C0284E571}" dt="2025-12-10T18:10:22.749" v="24"/>
          <ac:spMkLst>
            <pc:docMk/>
            <pc:sldMk cId="2325122232" sldId="256"/>
            <ac:spMk id="17" creationId="{1A32057F-F015-B1B2-4E3E-2307F8EFC97B}"/>
          </ac:spMkLst>
        </pc:spChg>
        <pc:spChg chg="add">
          <ac:chgData name="Μαριάνθη Κριαρά" userId="af4dc8c413b33db8" providerId="Windows Live" clId="Web-{1B9E5A0A-3DE5-4E65-A422-D41C0284E571}" dt="2025-12-10T18:10:53.813" v="26"/>
          <ac:spMkLst>
            <pc:docMk/>
            <pc:sldMk cId="2325122232" sldId="256"/>
            <ac:spMk id="19" creationId="{F1E7F1DA-407F-41FD-AC0F-D9CAD118768B}"/>
          </ac:spMkLst>
        </pc:spChg>
        <pc:spChg chg="add del">
          <ac:chgData name="Μαριάνθη Κριαρά" userId="af4dc8c413b33db8" providerId="Windows Live" clId="Web-{1B9E5A0A-3DE5-4E65-A422-D41C0284E571}" dt="2025-12-10T18:10:19.827" v="22"/>
          <ac:spMkLst>
            <pc:docMk/>
            <pc:sldMk cId="2325122232" sldId="256"/>
            <ac:spMk id="22" creationId="{FF9FFCE1-E057-415B-A971-88EC7E22AF15}"/>
          </ac:spMkLst>
        </pc:spChg>
        <pc:spChg chg="add del">
          <ac:chgData name="Μαριάνθη Κριαρά" userId="af4dc8c413b33db8" providerId="Windows Live" clId="Web-{1B9E5A0A-3DE5-4E65-A422-D41C0284E571}" dt="2025-12-10T18:10:19.827" v="22"/>
          <ac:spMkLst>
            <pc:docMk/>
            <pc:sldMk cId="2325122232" sldId="256"/>
            <ac:spMk id="24" creationId="{B2C335F7-F61C-4EB4-80F2-4B1438FE66BB}"/>
          </ac:spMkLst>
        </pc:spChg>
        <pc:spChg chg="add del">
          <ac:chgData name="Μαριάνθη Κριαρά" userId="af4dc8c413b33db8" providerId="Windows Live" clId="Web-{1B9E5A0A-3DE5-4E65-A422-D41C0284E571}" dt="2025-12-10T18:10:19.827" v="22"/>
          <ac:spMkLst>
            <pc:docMk/>
            <pc:sldMk cId="2325122232" sldId="256"/>
            <ac:spMk id="26" creationId="{D58401B5-5F1B-4D21-9AC3-AAEC8D366502}"/>
          </ac:spMkLst>
        </pc:spChg>
        <pc:picChg chg="add mod">
          <ac:chgData name="Μαριάνθη Κριαρά" userId="af4dc8c413b33db8" providerId="Windows Live" clId="Web-{1B9E5A0A-3DE5-4E65-A422-D41C0284E571}" dt="2025-12-10T18:10:53.813" v="26"/>
          <ac:picMkLst>
            <pc:docMk/>
            <pc:sldMk cId="2325122232" sldId="256"/>
            <ac:picMk id="4" creationId="{742855E2-E64E-A872-D513-7B1A24D5C068}"/>
          </ac:picMkLst>
        </pc:picChg>
        <pc:cxnChg chg="add del">
          <ac:chgData name="Μαριάνθη Κριαρά" userId="af4dc8c413b33db8" providerId="Windows Live" clId="Web-{1B9E5A0A-3DE5-4E65-A422-D41C0284E571}" dt="2025-12-10T18:10:53.813" v="26"/>
          <ac:cxnSpMkLst>
            <pc:docMk/>
            <pc:sldMk cId="2325122232" sldId="256"/>
            <ac:cxnSpMk id="10" creationId="{D587ADE6-D373-4E0F-BB12-D30968CB60E1}"/>
          </ac:cxnSpMkLst>
        </pc:cxnChg>
        <pc:cxnChg chg="add del">
          <ac:chgData name="Μαριάνθη Κριαρά" userId="af4dc8c413b33db8" providerId="Windows Live" clId="Web-{1B9E5A0A-3DE5-4E65-A422-D41C0284E571}" dt="2025-12-10T18:10:53.813" v="26"/>
          <ac:cxnSpMkLst>
            <pc:docMk/>
            <pc:sldMk cId="2325122232" sldId="256"/>
            <ac:cxnSpMk id="12" creationId="{6E3312C9-88BC-4F55-8078-5589DAADC2CF}"/>
          </ac:cxnSpMkLst>
        </pc:cxnChg>
      </pc:sldChg>
      <pc:sldChg chg="new del">
        <pc:chgData name="Μαριάνθη Κριαρά" userId="af4dc8c413b33db8" providerId="Windows Live" clId="Web-{1B9E5A0A-3DE5-4E65-A422-D41C0284E571}" dt="2025-12-10T18:10:18.499" v="21"/>
        <pc:sldMkLst>
          <pc:docMk/>
          <pc:sldMk cId="42504835" sldId="257"/>
        </pc:sldMkLst>
      </pc:sldChg>
      <pc:sldChg chg="addSp delSp modSp new mod setBg">
        <pc:chgData name="Μαριάνθη Κριαρά" userId="af4dc8c413b33db8" providerId="Windows Live" clId="Web-{1B9E5A0A-3DE5-4E65-A422-D41C0284E571}" dt="2025-12-10T18:15:42.526" v="115"/>
        <pc:sldMkLst>
          <pc:docMk/>
          <pc:sldMk cId="3670794110" sldId="257"/>
        </pc:sldMkLst>
        <pc:spChg chg="mod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2" creationId="{FD9ACA28-5301-BB3D-6A1D-610B6C923C79}"/>
          </ac:spMkLst>
        </pc:spChg>
        <pc:spChg chg="mod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3" creationId="{D9E97782-1FDE-B46C-6AB7-BCFAF8DD1327}"/>
          </ac:spMkLst>
        </pc:spChg>
        <pc:spChg chg="add del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8" creationId="{EFF9146B-4CCD-4CDB-AB9C-458005307E6F}"/>
          </ac:spMkLst>
        </pc:spChg>
        <pc:spChg chg="add del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10" creationId="{5E1FEFA6-7D4F-4746-AE64-D4D52FE76DC2}"/>
          </ac:spMkLst>
        </pc:spChg>
        <pc:spChg chg="add del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12" creationId="{BF8DA3CF-9D4B-403A-9AD4-BB177DAB6CC1}"/>
          </ac:spMkLst>
        </pc:spChg>
        <pc:spChg chg="add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17" creationId="{4D88A92C-0BD1-4D13-9480-9CA5056B1076}"/>
          </ac:spMkLst>
        </pc:spChg>
        <pc:spChg chg="add">
          <ac:chgData name="Μαριάνθη Κριαρά" userId="af4dc8c413b33db8" providerId="Windows Live" clId="Web-{1B9E5A0A-3DE5-4E65-A422-D41C0284E571}" dt="2025-12-10T18:15:42.526" v="115"/>
          <ac:spMkLst>
            <pc:docMk/>
            <pc:sldMk cId="3670794110" sldId="257"/>
            <ac:spMk id="19" creationId="{F850E0BE-0A13-43E4-9007-A06960852F21}"/>
          </ac:spMkLst>
        </pc:spChg>
        <pc:picChg chg="add mod">
          <ac:chgData name="Μαριάνθη Κριαρά" userId="af4dc8c413b33db8" providerId="Windows Live" clId="Web-{1B9E5A0A-3DE5-4E65-A422-D41C0284E571}" dt="2025-12-10T18:15:42.526" v="115"/>
          <ac:picMkLst>
            <pc:docMk/>
            <pc:sldMk cId="3670794110" sldId="257"/>
            <ac:picMk id="4" creationId="{00810265-104A-26C9-E665-44B0E8AB9CCF}"/>
          </ac:picMkLst>
        </pc:picChg>
      </pc:sldChg>
      <pc:sldChg chg="addSp delSp modSp new mod setBg">
        <pc:chgData name="Μαριάνθη Κριαρά" userId="af4dc8c413b33db8" providerId="Windows Live" clId="Web-{1B9E5A0A-3DE5-4E65-A422-D41C0284E571}" dt="2025-12-10T18:23:06.221" v="290"/>
        <pc:sldMkLst>
          <pc:docMk/>
          <pc:sldMk cId="1967648941" sldId="258"/>
        </pc:sldMkLst>
        <pc:spChg chg="mod">
          <ac:chgData name="Μαριάνθη Κριαρά" userId="af4dc8c413b33db8" providerId="Windows Live" clId="Web-{1B9E5A0A-3DE5-4E65-A422-D41C0284E571}" dt="2025-12-10T18:23:06.221" v="290"/>
          <ac:spMkLst>
            <pc:docMk/>
            <pc:sldMk cId="1967648941" sldId="258"/>
            <ac:spMk id="2" creationId="{F7A06992-18C3-1568-933C-A606EDFB769A}"/>
          </ac:spMkLst>
        </pc:spChg>
        <pc:spChg chg="add del mod ord">
          <ac:chgData name="Μαριάνθη Κριαρά" userId="af4dc8c413b33db8" providerId="Windows Live" clId="Web-{1B9E5A0A-3DE5-4E65-A422-D41C0284E571}" dt="2025-12-10T18:23:06.221" v="290"/>
          <ac:spMkLst>
            <pc:docMk/>
            <pc:sldMk cId="1967648941" sldId="258"/>
            <ac:spMk id="3" creationId="{733C9A08-378D-CD68-9254-70BE8B4D493C}"/>
          </ac:spMkLst>
        </pc:spChg>
        <pc:spChg chg="add del">
          <ac:chgData name="Μαριάνθη Κριαρά" userId="af4dc8c413b33db8" providerId="Windows Live" clId="Web-{1B9E5A0A-3DE5-4E65-A422-D41C0284E571}" dt="2025-12-10T18:19:03.640" v="136"/>
          <ac:spMkLst>
            <pc:docMk/>
            <pc:sldMk cId="1967648941" sldId="258"/>
            <ac:spMk id="8" creationId="{49DFE12F-44D5-BEB5-BDC9-3AA998850090}"/>
          </ac:spMkLst>
        </pc:spChg>
        <pc:spChg chg="add del">
          <ac:chgData name="Μαριάνθη Κριαρά" userId="af4dc8c413b33db8" providerId="Windows Live" clId="Web-{1B9E5A0A-3DE5-4E65-A422-D41C0284E571}" dt="2025-12-10T18:23:06.221" v="289"/>
          <ac:spMkLst>
            <pc:docMk/>
            <pc:sldMk cId="1967648941" sldId="258"/>
            <ac:spMk id="10" creationId="{8246CC04-2A14-4599-8B94-8305E093BFB9}"/>
          </ac:spMkLst>
        </pc:spChg>
        <pc:spChg chg="add del">
          <ac:chgData name="Μαριάνθη Κριαρά" userId="af4dc8c413b33db8" providerId="Windows Live" clId="Web-{1B9E5A0A-3DE5-4E65-A422-D41C0284E571}" dt="2025-12-10T18:19:03.640" v="136"/>
          <ac:spMkLst>
            <pc:docMk/>
            <pc:sldMk cId="1967648941" sldId="258"/>
            <ac:spMk id="11" creationId="{4D88A92C-0BD1-4D13-9480-9CA5056B1076}"/>
          </ac:spMkLst>
        </pc:spChg>
        <pc:spChg chg="add del">
          <ac:chgData name="Μαριάνθη Κριαρά" userId="af4dc8c413b33db8" providerId="Windows Live" clId="Web-{1B9E5A0A-3DE5-4E65-A422-D41C0284E571}" dt="2025-12-10T18:23:06.221" v="289"/>
          <ac:spMkLst>
            <pc:docMk/>
            <pc:sldMk cId="1967648941" sldId="258"/>
            <ac:spMk id="12" creationId="{8A7C3535-4FB5-4E5B-BDFE-FA61877AF1A9}"/>
          </ac:spMkLst>
        </pc:spChg>
        <pc:spChg chg="add del">
          <ac:chgData name="Μαριάνθη Κριαρά" userId="af4dc8c413b33db8" providerId="Windows Live" clId="Web-{1B9E5A0A-3DE5-4E65-A422-D41C0284E571}" dt="2025-12-10T18:19:03.640" v="136"/>
          <ac:spMkLst>
            <pc:docMk/>
            <pc:sldMk cId="1967648941" sldId="258"/>
            <ac:spMk id="13" creationId="{F850E0BE-0A13-43E4-9007-A06960852F21}"/>
          </ac:spMkLst>
        </pc:spChg>
        <pc:spChg chg="add">
          <ac:chgData name="Μαριάνθη Κριαρά" userId="af4dc8c413b33db8" providerId="Windows Live" clId="Web-{1B9E5A0A-3DE5-4E65-A422-D41C0284E571}" dt="2025-12-10T18:23:06.221" v="290"/>
          <ac:spMkLst>
            <pc:docMk/>
            <pc:sldMk cId="1967648941" sldId="258"/>
            <ac:spMk id="14" creationId="{5A8AC3CD-ED4E-47B5-A42A-F32B903409CF}"/>
          </ac:spMkLst>
        </pc:spChg>
        <pc:spChg chg="add">
          <ac:chgData name="Μαριάνθη Κριαρά" userId="af4dc8c413b33db8" providerId="Windows Live" clId="Web-{1B9E5A0A-3DE5-4E65-A422-D41C0284E571}" dt="2025-12-10T18:23:06.221" v="290"/>
          <ac:spMkLst>
            <pc:docMk/>
            <pc:sldMk cId="1967648941" sldId="258"/>
            <ac:spMk id="15" creationId="{AB9DFAC8-424C-49EA-AC8A-002889678FD3}"/>
          </ac:spMkLst>
        </pc:spChg>
        <pc:picChg chg="add del mod ord">
          <ac:chgData name="Μαριάνθη Κριαρά" userId="af4dc8c413b33db8" providerId="Windows Live" clId="Web-{1B9E5A0A-3DE5-4E65-A422-D41C0284E571}" dt="2025-12-10T18:19:26.593" v="141"/>
          <ac:picMkLst>
            <pc:docMk/>
            <pc:sldMk cId="1967648941" sldId="258"/>
            <ac:picMk id="4" creationId="{FD652A13-625D-D45E-36DA-6E0C330603EC}"/>
          </ac:picMkLst>
        </pc:picChg>
        <pc:picChg chg="add mod">
          <ac:chgData name="Μαριάνθη Κριαρά" userId="af4dc8c413b33db8" providerId="Windows Live" clId="Web-{1B9E5A0A-3DE5-4E65-A422-D41C0284E571}" dt="2025-12-10T18:23:06.221" v="290"/>
          <ac:picMkLst>
            <pc:docMk/>
            <pc:sldMk cId="1967648941" sldId="258"/>
            <ac:picMk id="5" creationId="{6EC58761-9CA7-5BCE-2C91-0E5ED5E91F98}"/>
          </ac:picMkLst>
        </pc:picChg>
      </pc:sldChg>
      <pc:sldChg chg="new">
        <pc:chgData name="Μαριάνθη Κριαρά" userId="af4dc8c413b33db8" providerId="Windows Live" clId="Web-{1B9E5A0A-3DE5-4E65-A422-D41C0284E571}" dt="2025-12-10T18:23:28.159" v="291"/>
        <pc:sldMkLst>
          <pc:docMk/>
          <pc:sldMk cId="1904375130" sldId="259"/>
        </pc:sldMkLst>
      </pc:sldChg>
      <pc:sldMasterChg chg="del delSldLayout">
        <pc:chgData name="Μαριάνθη Κριαρά" userId="af4dc8c413b33db8" providerId="Windows Live" clId="Web-{1B9E5A0A-3DE5-4E65-A422-D41C0284E571}" dt="2025-12-10T18:07:40.817" v="13"/>
        <pc:sldMasterMkLst>
          <pc:docMk/>
          <pc:sldMasterMk cId="1281708463" sldId="2147483648"/>
        </pc:sldMasterMkLst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1975687137" sldId="2147483649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3235862668" sldId="2147483650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1359469378" sldId="2147483651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4241057077" sldId="2147483652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2650387611" sldId="2147483653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2997914119" sldId="2147483654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2175844051" sldId="2147483655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1799475375" sldId="2147483656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1473159766" sldId="2147483657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380166390" sldId="2147483658"/>
          </pc:sldLayoutMkLst>
        </pc:sldLayoutChg>
        <pc:sldLayoutChg chg="del">
          <pc:chgData name="Μαριάνθη Κριαρά" userId="af4dc8c413b33db8" providerId="Windows Live" clId="Web-{1B9E5A0A-3DE5-4E65-A422-D41C0284E571}" dt="2025-12-10T18:07:40.817" v="13"/>
          <pc:sldLayoutMkLst>
            <pc:docMk/>
            <pc:sldMasterMk cId="1281708463" sldId="2147483648"/>
            <pc:sldLayoutMk cId="2938526399" sldId="2147483659"/>
          </pc:sldLayoutMkLst>
        </pc:sldLayoutChg>
      </pc:sldMasterChg>
      <pc:sldMasterChg chg="add del addSldLayout delSldLayout">
        <pc:chgData name="Μαριάνθη Κριαρά" userId="af4dc8c413b33db8" providerId="Windows Live" clId="Web-{1B9E5A0A-3DE5-4E65-A422-D41C0284E571}" dt="2025-12-10T18:10:53.813" v="26"/>
        <pc:sldMasterMkLst>
          <pc:docMk/>
          <pc:sldMasterMk cId="1145298985" sldId="2147483725"/>
        </pc:sldMasterMkLst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2752918343" sldId="2147483714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389614711" sldId="2147483715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3426972446" sldId="2147483716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724560492" sldId="2147483717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3077033017" sldId="2147483718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4053328747" sldId="2147483719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2583870180" sldId="2147483720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1725670831" sldId="2147483721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2801718761" sldId="2147483722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685998945" sldId="2147483723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1145298985" sldId="2147483725"/>
            <pc:sldLayoutMk cId="4220620204" sldId="2147483724"/>
          </pc:sldLayoutMkLst>
        </pc:sldLayoutChg>
      </pc:sldMasterChg>
      <pc:sldMasterChg chg="add del addSldLayout delSldLayout">
        <pc:chgData name="Μαριάνθη Κριαρά" userId="af4dc8c413b33db8" providerId="Windows Live" clId="Web-{1B9E5A0A-3DE5-4E65-A422-D41C0284E571}" dt="2025-12-10T18:10:22.749" v="24"/>
        <pc:sldMasterMkLst>
          <pc:docMk/>
          <pc:sldMasterMk cId="145795872" sldId="2147483762"/>
        </pc:sldMasterMkLst>
        <pc:sldLayoutChg chg="add del">
          <pc:chgData name="Μαριάνθη Κριαρά" userId="af4dc8c413b33db8" providerId="Windows Live" clId="Web-{1B9E5A0A-3DE5-4E65-A422-D41C0284E571}" dt="2025-12-10T18:10:22.749" v="24"/>
          <pc:sldLayoutMkLst>
            <pc:docMk/>
            <pc:sldMasterMk cId="145795872" sldId="2147483762"/>
            <pc:sldLayoutMk cId="1480371254" sldId="2147483757"/>
          </pc:sldLayoutMkLst>
        </pc:sldLayoutChg>
      </pc:sldMasterChg>
      <pc:sldMasterChg chg="add del addSldLayout delSldLayout">
        <pc:chgData name="Μαριάνθη Κριαρά" userId="af4dc8c413b33db8" providerId="Windows Live" clId="Web-{1B9E5A0A-3DE5-4E65-A422-D41C0284E571}" dt="2025-12-10T18:10:19.827" v="22"/>
        <pc:sldMasterMkLst>
          <pc:docMk/>
          <pc:sldMasterMk cId="4277019504" sldId="2147483763"/>
        </pc:sldMasterMkLst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2914425102" sldId="2147483764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2690556304" sldId="2147483765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363812547" sldId="2147483766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916132859" sldId="2147483767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1235822934" sldId="2147483768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4279476519" sldId="2147483769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4002494979" sldId="2147483770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1981470472" sldId="2147483771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3180878463" sldId="2147483772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2544255837" sldId="2147483773"/>
          </pc:sldLayoutMkLst>
        </pc:sldLayoutChg>
        <pc:sldLayoutChg chg="add del">
          <pc:chgData name="Μαριάνθη Κριαρά" userId="af4dc8c413b33db8" providerId="Windows Live" clId="Web-{1B9E5A0A-3DE5-4E65-A422-D41C0284E571}" dt="2025-12-10T18:10:19.827" v="22"/>
          <pc:sldLayoutMkLst>
            <pc:docMk/>
            <pc:sldMasterMk cId="4277019504" sldId="2147483763"/>
            <pc:sldLayoutMk cId="1856599465" sldId="2147483774"/>
          </pc:sldLayoutMkLst>
        </pc:sldLayoutChg>
      </pc:sldMasterChg>
      <pc:sldMasterChg chg="add addSldLayout">
        <pc:chgData name="Μαριάνθη Κριαρά" userId="af4dc8c413b33db8" providerId="Windows Live" clId="Web-{1B9E5A0A-3DE5-4E65-A422-D41C0284E571}" dt="2025-12-10T18:10:53.813" v="26"/>
        <pc:sldMasterMkLst>
          <pc:docMk/>
          <pc:sldMasterMk cId="46020504" sldId="2147483827"/>
        </pc:sldMasterMkLst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504108485" sldId="2147483816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161901406" sldId="2147483817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936452659" sldId="2147483818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554938519" sldId="2147483819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2176414471" sldId="2147483820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2838362370" sldId="2147483821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289911502" sldId="2147483822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547388404" sldId="2147483823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784596398" sldId="2147483824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2697732608" sldId="2147483825"/>
          </pc:sldLayoutMkLst>
        </pc:sldLayoutChg>
        <pc:sldLayoutChg chg="add">
          <pc:chgData name="Μαριάνθη Κριαρά" userId="af4dc8c413b33db8" providerId="Windows Live" clId="Web-{1B9E5A0A-3DE5-4E65-A422-D41C0284E571}" dt="2025-12-10T18:10:53.813" v="26"/>
          <pc:sldLayoutMkLst>
            <pc:docMk/>
            <pc:sldMasterMk cId="46020504" sldId="2147483827"/>
            <pc:sldLayoutMk cId="1953721961" sldId="2147483826"/>
          </pc:sldLayoutMkLst>
        </pc:sldLayoutChg>
      </pc:sldMasterChg>
    </pc:docChg>
  </pc:docChgLst>
  <pc:docChgLst>
    <pc:chgData name="Μαριάνθη Κριαρά" userId="af4dc8c413b33db8" providerId="Windows Live" clId="Web-{507594B1-320E-4E8A-8E90-1D4A6AA352DE}"/>
    <pc:docChg chg="addSld modSld">
      <pc:chgData name="Μαριάνθη Κριαρά" userId="af4dc8c413b33db8" providerId="Windows Live" clId="Web-{507594B1-320E-4E8A-8E90-1D4A6AA352DE}" dt="2025-12-11T19:33:51.381" v="1053"/>
      <pc:docMkLst>
        <pc:docMk/>
      </pc:docMkLst>
      <pc:sldChg chg="addSp modSp mod setBg">
        <pc:chgData name="Μαριάνθη Κριαρά" userId="af4dc8c413b33db8" providerId="Windows Live" clId="Web-{507594B1-320E-4E8A-8E90-1D4A6AA352DE}" dt="2025-12-11T19:10:53.220" v="368" actId="20577"/>
        <pc:sldMkLst>
          <pc:docMk/>
          <pc:sldMk cId="1904375130" sldId="259"/>
        </pc:sldMkLst>
        <pc:spChg chg="mod">
          <ac:chgData name="Μαριάνθη Κριαρά" userId="af4dc8c413b33db8" providerId="Windows Live" clId="Web-{507594B1-320E-4E8A-8E90-1D4A6AA352DE}" dt="2025-12-11T18:58:34.908" v="164"/>
          <ac:spMkLst>
            <pc:docMk/>
            <pc:sldMk cId="1904375130" sldId="259"/>
            <ac:spMk id="2" creationId="{054C90C3-6E60-6D96-A3F2-E7746BFE0CEA}"/>
          </ac:spMkLst>
        </pc:spChg>
        <pc:spChg chg="mod">
          <ac:chgData name="Μαριάνθη Κριαρά" userId="af4dc8c413b33db8" providerId="Windows Live" clId="Web-{507594B1-320E-4E8A-8E90-1D4A6AA352DE}" dt="2025-12-11T19:10:53.220" v="368" actId="20577"/>
          <ac:spMkLst>
            <pc:docMk/>
            <pc:sldMk cId="1904375130" sldId="259"/>
            <ac:spMk id="3" creationId="{730D21AC-8260-0D52-1FE1-43423CF9DB1B}"/>
          </ac:spMkLst>
        </pc:spChg>
        <pc:spChg chg="add">
          <ac:chgData name="Μαριάνθη Κριαρά" userId="af4dc8c413b33db8" providerId="Windows Live" clId="Web-{507594B1-320E-4E8A-8E90-1D4A6AA352DE}" dt="2025-12-11T18:58:34.908" v="164"/>
          <ac:spMkLst>
            <pc:docMk/>
            <pc:sldMk cId="1904375130" sldId="259"/>
            <ac:spMk id="9" creationId="{B3E5064B-BAF4-48C7-8C2C-8219FF24A7A4}"/>
          </ac:spMkLst>
        </pc:spChg>
        <pc:spChg chg="add">
          <ac:chgData name="Μαριάνθη Κριαρά" userId="af4dc8c413b33db8" providerId="Windows Live" clId="Web-{507594B1-320E-4E8A-8E90-1D4A6AA352DE}" dt="2025-12-11T18:58:34.908" v="164"/>
          <ac:spMkLst>
            <pc:docMk/>
            <pc:sldMk cId="1904375130" sldId="259"/>
            <ac:spMk id="11" creationId="{8A7C3535-4FB5-4E5B-BDFE-FA61877AF1A9}"/>
          </ac:spMkLst>
        </pc:spChg>
        <pc:spChg chg="add">
          <ac:chgData name="Μαριάνθη Κριαρά" userId="af4dc8c413b33db8" providerId="Windows Live" clId="Web-{507594B1-320E-4E8A-8E90-1D4A6AA352DE}" dt="2025-12-11T18:58:34.908" v="164"/>
          <ac:spMkLst>
            <pc:docMk/>
            <pc:sldMk cId="1904375130" sldId="259"/>
            <ac:spMk id="13" creationId="{23E33EB3-397E-4C5F-B561-7FEE7C781FB7}"/>
          </ac:spMkLst>
        </pc:spChg>
        <pc:picChg chg="add mod">
          <ac:chgData name="Μαριάνθη Κριαρά" userId="af4dc8c413b33db8" providerId="Windows Live" clId="Web-{507594B1-320E-4E8A-8E90-1D4A6AA352DE}" dt="2025-12-11T18:58:34.908" v="164"/>
          <ac:picMkLst>
            <pc:docMk/>
            <pc:sldMk cId="1904375130" sldId="259"/>
            <ac:picMk id="4" creationId="{4478F152-65AB-9270-BC11-E5A0F4BA46A2}"/>
          </ac:picMkLst>
        </pc:picChg>
      </pc:sldChg>
      <pc:sldChg chg="addSp modSp new mod setBg">
        <pc:chgData name="Μαριάνθη Κριαρά" userId="af4dc8c413b33db8" providerId="Windows Live" clId="Web-{507594B1-320E-4E8A-8E90-1D4A6AA352DE}" dt="2025-12-11T19:09:35.078" v="365"/>
        <pc:sldMkLst>
          <pc:docMk/>
          <pc:sldMk cId="3649744146" sldId="260"/>
        </pc:sldMkLst>
        <pc:spChg chg="mod">
          <ac:chgData name="Μαριάνθη Κριαρά" userId="af4dc8c413b33db8" providerId="Windows Live" clId="Web-{507594B1-320E-4E8A-8E90-1D4A6AA352DE}" dt="2025-12-11T19:09:35.078" v="365"/>
          <ac:spMkLst>
            <pc:docMk/>
            <pc:sldMk cId="3649744146" sldId="260"/>
            <ac:spMk id="2" creationId="{CA3761A3-A0FF-EEA1-2037-DC57BCB457F8}"/>
          </ac:spMkLst>
        </pc:spChg>
        <pc:spChg chg="mod">
          <ac:chgData name="Μαριάνθη Κριαρά" userId="af4dc8c413b33db8" providerId="Windows Live" clId="Web-{507594B1-320E-4E8A-8E90-1D4A6AA352DE}" dt="2025-12-11T19:09:35.078" v="365"/>
          <ac:spMkLst>
            <pc:docMk/>
            <pc:sldMk cId="3649744146" sldId="260"/>
            <ac:spMk id="3" creationId="{690D46C5-66B3-F2D6-DA97-B499B186EF78}"/>
          </ac:spMkLst>
        </pc:spChg>
        <pc:spChg chg="add">
          <ac:chgData name="Μαριάνθη Κριαρά" userId="af4dc8c413b33db8" providerId="Windows Live" clId="Web-{507594B1-320E-4E8A-8E90-1D4A6AA352DE}" dt="2025-12-11T19:09:35.078" v="365"/>
          <ac:spMkLst>
            <pc:docMk/>
            <pc:sldMk cId="3649744146" sldId="260"/>
            <ac:spMk id="9" creationId="{B3E5064B-BAF4-48C7-8C2C-8219FF24A7A4}"/>
          </ac:spMkLst>
        </pc:spChg>
        <pc:spChg chg="add">
          <ac:chgData name="Μαριάνθη Κριαρά" userId="af4dc8c413b33db8" providerId="Windows Live" clId="Web-{507594B1-320E-4E8A-8E90-1D4A6AA352DE}" dt="2025-12-11T19:09:35.078" v="365"/>
          <ac:spMkLst>
            <pc:docMk/>
            <pc:sldMk cId="3649744146" sldId="260"/>
            <ac:spMk id="11" creationId="{8A7C3535-4FB5-4E5B-BDFE-FA61877AF1A9}"/>
          </ac:spMkLst>
        </pc:spChg>
        <pc:spChg chg="add">
          <ac:chgData name="Μαριάνθη Κριαρά" userId="af4dc8c413b33db8" providerId="Windows Live" clId="Web-{507594B1-320E-4E8A-8E90-1D4A6AA352DE}" dt="2025-12-11T19:09:35.078" v="365"/>
          <ac:spMkLst>
            <pc:docMk/>
            <pc:sldMk cId="3649744146" sldId="260"/>
            <ac:spMk id="13" creationId="{23E33EB3-397E-4C5F-B561-7FEE7C781FB7}"/>
          </ac:spMkLst>
        </pc:spChg>
        <pc:picChg chg="add mod">
          <ac:chgData name="Μαριάνθη Κριαρά" userId="af4dc8c413b33db8" providerId="Windows Live" clId="Web-{507594B1-320E-4E8A-8E90-1D4A6AA352DE}" dt="2025-12-11T19:09:35.078" v="365"/>
          <ac:picMkLst>
            <pc:docMk/>
            <pc:sldMk cId="3649744146" sldId="260"/>
            <ac:picMk id="4" creationId="{EF432F40-6104-6EF1-B2BF-D65127BA5FB2}"/>
          </ac:picMkLst>
        </pc:picChg>
      </pc:sldChg>
      <pc:sldChg chg="addSp modSp new mod setBg">
        <pc:chgData name="Μαριάνθη Κριαρά" userId="af4dc8c413b33db8" providerId="Windows Live" clId="Web-{507594B1-320E-4E8A-8E90-1D4A6AA352DE}" dt="2025-12-11T19:16:51.086" v="559"/>
        <pc:sldMkLst>
          <pc:docMk/>
          <pc:sldMk cId="1193950915" sldId="261"/>
        </pc:sldMkLst>
        <pc:spChg chg="mod">
          <ac:chgData name="Μαριάνθη Κριαρά" userId="af4dc8c413b33db8" providerId="Windows Live" clId="Web-{507594B1-320E-4E8A-8E90-1D4A6AA352DE}" dt="2025-12-11T19:16:51.086" v="559"/>
          <ac:spMkLst>
            <pc:docMk/>
            <pc:sldMk cId="1193950915" sldId="261"/>
            <ac:spMk id="2" creationId="{D6433F43-3356-AE22-6E14-6945698AE8B9}"/>
          </ac:spMkLst>
        </pc:spChg>
        <pc:spChg chg="mod">
          <ac:chgData name="Μαριάνθη Κριαρά" userId="af4dc8c413b33db8" providerId="Windows Live" clId="Web-{507594B1-320E-4E8A-8E90-1D4A6AA352DE}" dt="2025-12-11T19:16:51.086" v="559"/>
          <ac:spMkLst>
            <pc:docMk/>
            <pc:sldMk cId="1193950915" sldId="261"/>
            <ac:spMk id="3" creationId="{5DB36619-558D-5DE6-9CD1-551F9303DC5F}"/>
          </ac:spMkLst>
        </pc:spChg>
        <pc:spChg chg="add">
          <ac:chgData name="Μαριάνθη Κριαρά" userId="af4dc8c413b33db8" providerId="Windows Live" clId="Web-{507594B1-320E-4E8A-8E90-1D4A6AA352DE}" dt="2025-12-11T19:16:51.086" v="559"/>
          <ac:spMkLst>
            <pc:docMk/>
            <pc:sldMk cId="1193950915" sldId="261"/>
            <ac:spMk id="9" creationId="{B3E5064B-BAF4-48C7-8C2C-8219FF24A7A4}"/>
          </ac:spMkLst>
        </pc:spChg>
        <pc:spChg chg="add">
          <ac:chgData name="Μαριάνθη Κριαρά" userId="af4dc8c413b33db8" providerId="Windows Live" clId="Web-{507594B1-320E-4E8A-8E90-1D4A6AA352DE}" dt="2025-12-11T19:16:51.086" v="559"/>
          <ac:spMkLst>
            <pc:docMk/>
            <pc:sldMk cId="1193950915" sldId="261"/>
            <ac:spMk id="11" creationId="{8A7C3535-4FB5-4E5B-BDFE-FA61877AF1A9}"/>
          </ac:spMkLst>
        </pc:spChg>
        <pc:spChg chg="add">
          <ac:chgData name="Μαριάνθη Κριαρά" userId="af4dc8c413b33db8" providerId="Windows Live" clId="Web-{507594B1-320E-4E8A-8E90-1D4A6AA352DE}" dt="2025-12-11T19:16:51.086" v="559"/>
          <ac:spMkLst>
            <pc:docMk/>
            <pc:sldMk cId="1193950915" sldId="261"/>
            <ac:spMk id="13" creationId="{23E33EB3-397E-4C5F-B561-7FEE7C781FB7}"/>
          </ac:spMkLst>
        </pc:spChg>
        <pc:picChg chg="add mod">
          <ac:chgData name="Μαριάνθη Κριαρά" userId="af4dc8c413b33db8" providerId="Windows Live" clId="Web-{507594B1-320E-4E8A-8E90-1D4A6AA352DE}" dt="2025-12-11T19:16:51.086" v="559"/>
          <ac:picMkLst>
            <pc:docMk/>
            <pc:sldMk cId="1193950915" sldId="261"/>
            <ac:picMk id="4" creationId="{F1E511C0-FAEC-D251-981E-774DFAA38337}"/>
          </ac:picMkLst>
        </pc:picChg>
      </pc:sldChg>
      <pc:sldChg chg="addSp modSp new mod setBg">
        <pc:chgData name="Μαριάνθη Κριαρά" userId="af4dc8c413b33db8" providerId="Windows Live" clId="Web-{507594B1-320E-4E8A-8E90-1D4A6AA352DE}" dt="2025-12-11T19:22:41.643" v="711"/>
        <pc:sldMkLst>
          <pc:docMk/>
          <pc:sldMk cId="467270278" sldId="262"/>
        </pc:sldMkLst>
        <pc:spChg chg="mod">
          <ac:chgData name="Μαριάνθη Κριαρά" userId="af4dc8c413b33db8" providerId="Windows Live" clId="Web-{507594B1-320E-4E8A-8E90-1D4A6AA352DE}" dt="2025-12-11T19:22:41.643" v="711"/>
          <ac:spMkLst>
            <pc:docMk/>
            <pc:sldMk cId="467270278" sldId="262"/>
            <ac:spMk id="2" creationId="{AE4BA402-3570-1DBA-A2B2-A47726C303C9}"/>
          </ac:spMkLst>
        </pc:spChg>
        <pc:spChg chg="mod ord">
          <ac:chgData name="Μαριάνθη Κριαρά" userId="af4dc8c413b33db8" providerId="Windows Live" clId="Web-{507594B1-320E-4E8A-8E90-1D4A6AA352DE}" dt="2025-12-11T19:22:41.643" v="711"/>
          <ac:spMkLst>
            <pc:docMk/>
            <pc:sldMk cId="467270278" sldId="262"/>
            <ac:spMk id="3" creationId="{84FD7065-4E02-B49E-2D05-47DCE564DE7F}"/>
          </ac:spMkLst>
        </pc:spChg>
        <pc:spChg chg="add">
          <ac:chgData name="Μαριάνθη Κριαρά" userId="af4dc8c413b33db8" providerId="Windows Live" clId="Web-{507594B1-320E-4E8A-8E90-1D4A6AA352DE}" dt="2025-12-11T19:22:41.643" v="711"/>
          <ac:spMkLst>
            <pc:docMk/>
            <pc:sldMk cId="467270278" sldId="262"/>
            <ac:spMk id="9" creationId="{8EBD63AD-33A9-4D22-9A5B-438B663EC924}"/>
          </ac:spMkLst>
        </pc:spChg>
        <pc:spChg chg="add">
          <ac:chgData name="Μαριάνθη Κριαρά" userId="af4dc8c413b33db8" providerId="Windows Live" clId="Web-{507594B1-320E-4E8A-8E90-1D4A6AA352DE}" dt="2025-12-11T19:22:41.643" v="711"/>
          <ac:spMkLst>
            <pc:docMk/>
            <pc:sldMk cId="467270278" sldId="262"/>
            <ac:spMk id="11" creationId="{2BAD9CC4-644A-42E5-A6A6-082517FA63B7}"/>
          </ac:spMkLst>
        </pc:spChg>
        <pc:picChg chg="add mod">
          <ac:chgData name="Μαριάνθη Κριαρά" userId="af4dc8c413b33db8" providerId="Windows Live" clId="Web-{507594B1-320E-4E8A-8E90-1D4A6AA352DE}" dt="2025-12-11T19:22:41.643" v="711"/>
          <ac:picMkLst>
            <pc:docMk/>
            <pc:sldMk cId="467270278" sldId="262"/>
            <ac:picMk id="4" creationId="{9A319E8C-0EAF-5129-2A65-945087FB233D}"/>
          </ac:picMkLst>
        </pc:picChg>
      </pc:sldChg>
      <pc:sldChg chg="addSp modSp new mod setBg">
        <pc:chgData name="Μαριάνθη Κριαρά" userId="af4dc8c413b33db8" providerId="Windows Live" clId="Web-{507594B1-320E-4E8A-8E90-1D4A6AA352DE}" dt="2025-12-11T19:33:51.381" v="1053"/>
        <pc:sldMkLst>
          <pc:docMk/>
          <pc:sldMk cId="1722816574" sldId="263"/>
        </pc:sldMkLst>
        <pc:spChg chg="mod">
          <ac:chgData name="Μαριάνθη Κριαρά" userId="af4dc8c413b33db8" providerId="Windows Live" clId="Web-{507594B1-320E-4E8A-8E90-1D4A6AA352DE}" dt="2025-12-11T19:33:51.381" v="1053"/>
          <ac:spMkLst>
            <pc:docMk/>
            <pc:sldMk cId="1722816574" sldId="263"/>
            <ac:spMk id="2" creationId="{B7530352-76E9-CE61-38F6-778565DDBA3E}"/>
          </ac:spMkLst>
        </pc:spChg>
        <pc:spChg chg="mod">
          <ac:chgData name="Μαριάνθη Κριαρά" userId="af4dc8c413b33db8" providerId="Windows Live" clId="Web-{507594B1-320E-4E8A-8E90-1D4A6AA352DE}" dt="2025-12-11T19:33:51.381" v="1053"/>
          <ac:spMkLst>
            <pc:docMk/>
            <pc:sldMk cId="1722816574" sldId="263"/>
            <ac:spMk id="3" creationId="{835751D9-58E5-0E7A-055B-69FCEB0EB797}"/>
          </ac:spMkLst>
        </pc:spChg>
        <pc:spChg chg="add">
          <ac:chgData name="Μαριάνθη Κριαρά" userId="af4dc8c413b33db8" providerId="Windows Live" clId="Web-{507594B1-320E-4E8A-8E90-1D4A6AA352DE}" dt="2025-12-11T19:33:51.381" v="1053"/>
          <ac:spMkLst>
            <pc:docMk/>
            <pc:sldMk cId="1722816574" sldId="263"/>
            <ac:spMk id="9" creationId="{B3E5064B-BAF4-48C7-8C2C-8219FF24A7A4}"/>
          </ac:spMkLst>
        </pc:spChg>
        <pc:spChg chg="add">
          <ac:chgData name="Μαριάνθη Κριαρά" userId="af4dc8c413b33db8" providerId="Windows Live" clId="Web-{507594B1-320E-4E8A-8E90-1D4A6AA352DE}" dt="2025-12-11T19:33:51.381" v="1053"/>
          <ac:spMkLst>
            <pc:docMk/>
            <pc:sldMk cId="1722816574" sldId="263"/>
            <ac:spMk id="11" creationId="{8A7C3535-4FB5-4E5B-BDFE-FA61877AF1A9}"/>
          </ac:spMkLst>
        </pc:spChg>
        <pc:spChg chg="add">
          <ac:chgData name="Μαριάνθη Κριαρά" userId="af4dc8c413b33db8" providerId="Windows Live" clId="Web-{507594B1-320E-4E8A-8E90-1D4A6AA352DE}" dt="2025-12-11T19:33:51.381" v="1053"/>
          <ac:spMkLst>
            <pc:docMk/>
            <pc:sldMk cId="1722816574" sldId="263"/>
            <ac:spMk id="13" creationId="{23E33EB3-397E-4C5F-B561-7FEE7C781FB7}"/>
          </ac:spMkLst>
        </pc:spChg>
        <pc:picChg chg="add mod">
          <ac:chgData name="Μαριάνθη Κριαρά" userId="af4dc8c413b33db8" providerId="Windows Live" clId="Web-{507594B1-320E-4E8A-8E90-1D4A6AA352DE}" dt="2025-12-11T19:33:51.381" v="1053"/>
          <ac:picMkLst>
            <pc:docMk/>
            <pc:sldMk cId="1722816574" sldId="263"/>
            <ac:picMk id="4" creationId="{33E775DE-7AB6-CAC7-8FB3-22A65FD267B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3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6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8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596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3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14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0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01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5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0" r:id="rId6"/>
    <p:sldLayoutId id="2147483816" r:id="rId7"/>
    <p:sldLayoutId id="2147483817" r:id="rId8"/>
    <p:sldLayoutId id="2147483818" r:id="rId9"/>
    <p:sldLayoutId id="2147483819" r:id="rId10"/>
    <p:sldLayoutId id="214748382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6">
            <a:extLst>
              <a:ext uri="{FF2B5EF4-FFF2-40B4-BE49-F238E27FC236}">
                <a16:creationId xmlns:a16="http://schemas.microsoft.com/office/drawing/2014/main" id="{BF642132-805A-497E-9C84-8D6774339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1E7F1DA-407F-41FD-AC0F-D9CAD1187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685800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467600" y="1371599"/>
            <a:ext cx="3390900" cy="2360429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bg2"/>
                </a:solidFill>
              </a:rPr>
              <a:t>Οι 12 άθλοι του Ηρακλή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467600" y="4114800"/>
            <a:ext cx="3390900" cy="1371601"/>
          </a:xfrm>
        </p:spPr>
        <p:txBody>
          <a:bodyPr>
            <a:normAutofit/>
          </a:bodyPr>
          <a:lstStyle/>
          <a:p>
            <a:endParaRPr lang="el-GR">
              <a:solidFill>
                <a:schemeClr val="bg2"/>
              </a:solidFill>
            </a:endParaRPr>
          </a:p>
        </p:txBody>
      </p:sp>
      <p:pic>
        <p:nvPicPr>
          <p:cNvPr id="4" name="Εικόνα 3" descr="Εικόνα που περιέχει θηλαστικό, σκίτσο/σχέδιο, εικονογράφηση, ζωγραφιά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742855E2-E64E-A872-D513-7B1A24D5C0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647" r="15354" b="2"/>
          <a:stretch>
            <a:fillRect/>
          </a:stretch>
        </p:blipFill>
        <p:spPr>
          <a:xfrm>
            <a:off x="1" y="10"/>
            <a:ext cx="60960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D88A92C-0BD1-4D13-9480-9CA5056B10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50E0BE-0A13-43E4-9007-A06960852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1"/>
            <a:ext cx="6118275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D9ACA28-5301-BB3D-6A1D-610B6C92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389" y="914881"/>
            <a:ext cx="5212188" cy="964407"/>
          </a:xfrm>
        </p:spPr>
        <p:txBody>
          <a:bodyPr>
            <a:normAutofit/>
          </a:bodyPr>
          <a:lstStyle/>
          <a:p>
            <a:pPr algn="ctr"/>
            <a:r>
              <a:rPr lang="el-GR"/>
              <a:t>Εισαγωγή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E97782-1FDE-B46C-6AB7-BCFAF8DD1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040" y="2146570"/>
            <a:ext cx="5118965" cy="375449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Ο Ηρακλής ήταν πολύ δυνατός και γενναίος. Έκανε 12 δύσκολες εργασίες που λέγονται "Οι δώδεκα άθλοι του Ηρακλή"</a:t>
            </a:r>
          </a:p>
        </p:txBody>
      </p:sp>
      <p:pic>
        <p:nvPicPr>
          <p:cNvPr id="4" name="Εικόνα 3" descr="Εικόνα που περιέχει κτίριο, Λιθογλυπτική, κλασική γλυπτική, μνημεί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00810265-104A-26C9-E665-44B0E8AB9C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274"/>
          <a:stretch>
            <a:fillRect/>
          </a:stretch>
        </p:blipFill>
        <p:spPr>
          <a:xfrm>
            <a:off x="7467600" y="10"/>
            <a:ext cx="4724400" cy="6857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79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5A8AC3CD-ED4E-47B5-A42A-F32B90340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AB9DFAC8-424C-49EA-AC8A-002889678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F7A06992-18C3-1568-933C-A606EDFB7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28" y="685800"/>
            <a:ext cx="3378172" cy="5486400"/>
          </a:xfrm>
        </p:spPr>
        <p:txBody>
          <a:bodyPr anchor="ctr">
            <a:normAutofit/>
          </a:bodyPr>
          <a:lstStyle/>
          <a:p>
            <a:pPr algn="ctr"/>
            <a:r>
              <a:rPr lang="el-GR"/>
              <a:t>Το λιοντάρι της Νεμέας</a:t>
            </a:r>
          </a:p>
        </p:txBody>
      </p:sp>
      <p:pic>
        <p:nvPicPr>
          <p:cNvPr id="5" name="Εικόνα 4" descr="Εικόνα που περιέχει θηλαστικό, ζωγραφιά, ζωγραφική, καρτούν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6EC58761-9CA7-5BCE-2C91-0E5ED5E91F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034" r="4" b="6091"/>
          <a:stretch>
            <a:fillRect/>
          </a:stretch>
        </p:blipFill>
        <p:spPr>
          <a:xfrm>
            <a:off x="6095999" y="1371601"/>
            <a:ext cx="4786203" cy="2743200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3C9A08-378D-CD68-9254-70BE8B4D4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936" y="4561367"/>
            <a:ext cx="6265185" cy="1727237"/>
          </a:xfrm>
        </p:spPr>
        <p:txBody>
          <a:bodyPr vert="horz" lIns="91440" tIns="45720" rIns="91440" bIns="45720" rtlCol="0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l-GR" sz="2200"/>
              <a:t>Ο Ηρακλής νίκησε το μεγάλο λιοντάρι το οποίο είχε μεγαλώσει η Ήρα.</a:t>
            </a:r>
          </a:p>
          <a:p>
            <a:pPr algn="ctr">
              <a:lnSpc>
                <a:spcPct val="90000"/>
              </a:lnSpc>
            </a:pPr>
            <a:r>
              <a:rPr lang="el-GR" sz="2200"/>
              <a:t>Το λιοντάρι ζούσε σε μια μεγάλη σπηλιά και είχε τόσο σκληρό δέρμα που ούτε τα σιδερένια βέλη δεν το περνούσαν.</a:t>
            </a:r>
          </a:p>
        </p:txBody>
      </p:sp>
    </p:spTree>
    <p:extLst>
      <p:ext uri="{BB962C8B-B14F-4D97-AF65-F5344CB8AC3E}">
        <p14:creationId xmlns:p14="http://schemas.microsoft.com/office/powerpoint/2010/main" val="196764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54C90C3-6E60-6D96-A3F2-E7746BFE0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/>
          </a:bodyPr>
          <a:lstStyle/>
          <a:p>
            <a:pPr algn="ctr"/>
            <a:r>
              <a:rPr lang="el-GR"/>
              <a:t>Η Λερναία </a:t>
            </a:r>
            <a:r>
              <a:rPr lang="el-GR" err="1"/>
              <a:t>ύδρα</a:t>
            </a:r>
            <a:r>
              <a:rPr lang="el-GR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30D21AC-8260-0D52-1FE1-43423CF9D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Η Λερναία Ύδρα ήταν ένα τρομερό νερόφιδο με πολλά κεφάλια και ζούσε σε μια σπηλιά. </a:t>
            </a:r>
          </a:p>
          <a:p>
            <a:r>
              <a:rPr lang="el-GR"/>
              <a:t>Κάθε φορά που ο Ηρακλής έκοβε ένα κεφάλι, φύτρωνε ένα καινούριο.</a:t>
            </a:r>
          </a:p>
          <a:p>
            <a:r>
              <a:rPr lang="el-GR"/>
              <a:t>Με την βοήθεια του ανιψιού του, του Ιόλαου κατάφερε να σκοτώσει το φοβερό αυτό τέρας.</a:t>
            </a:r>
          </a:p>
        </p:txBody>
      </p:sp>
      <p:pic>
        <p:nvPicPr>
          <p:cNvPr id="4" name="Εικόνα 3" descr="Εικόνα που περιέχει σκίτσο/σχέδιο, ζωγραφιά, εικονογράφηση, κείμεν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4478F152-65AB-9270-BC11-E5A0F4BA4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2076450"/>
            <a:ext cx="27051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37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CA3761A3-A0FF-EEA1-2037-DC57BCB45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/>
          </a:bodyPr>
          <a:lstStyle/>
          <a:p>
            <a:pPr algn="ctr"/>
            <a:r>
              <a:rPr lang="el-GR"/>
              <a:t>Ο ΚΆΠΡΟΣ ΤΟΥ ΕΡΎΜΑΝΘΟΥ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0D46C5-66B3-F2D6-DA97-B499B186E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l-GR"/>
              <a:t>Στο βουνό Ερύμανθος ζούσε ένα φοβερό αγριογούρουνο.</a:t>
            </a:r>
          </a:p>
          <a:p>
            <a:pPr>
              <a:lnSpc>
                <a:spcPct val="90000"/>
              </a:lnSpc>
            </a:pPr>
            <a:r>
              <a:rPr lang="el-GR"/>
              <a:t>Το αγριογούρουνο αυτό έκανε ζημιές, σκότωνε ζώα και ανθρώπους.</a:t>
            </a:r>
          </a:p>
          <a:p>
            <a:pPr>
              <a:lnSpc>
                <a:spcPct val="90000"/>
              </a:lnSpc>
            </a:pPr>
            <a:r>
              <a:rPr lang="el-GR"/>
              <a:t>Ο Ηρακλής κυνηγούσε για πολλές μέρες το αγριογούρουνο.</a:t>
            </a:r>
          </a:p>
          <a:p>
            <a:pPr>
              <a:lnSpc>
                <a:spcPct val="90000"/>
              </a:lnSpc>
            </a:pPr>
            <a:r>
              <a:rPr lang="el-GR"/>
              <a:t>Εκείνο κάποια στιγμή κουράστηκε, ο Ηρακλής το έπιασε και το πήγε στις Μυκήνες. </a:t>
            </a:r>
          </a:p>
        </p:txBody>
      </p:sp>
      <p:pic>
        <p:nvPicPr>
          <p:cNvPr id="4" name="Εικόνα 3" descr="Εικόνα που περιέχει σκίτσο/σχέδιο, θηλαστικό, ζωγραφιά, καρτούν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EF432F40-6104-6EF1-B2BF-D65127BA5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2076450"/>
            <a:ext cx="27051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74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6433F43-3356-AE22-6E14-6945698AE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/>
          </a:bodyPr>
          <a:lstStyle/>
          <a:p>
            <a:pPr algn="ctr"/>
            <a:r>
              <a:rPr lang="el-GR" sz="2700"/>
              <a:t>Το ελάφι με τα χρυσά κέρατα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B36619-558D-5DE6-9CD1-551F9303D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Ήταν το ιερό ελάφι της θεάς Άρτεμης και ήταν πάρα πολύ γρήγορο.</a:t>
            </a:r>
          </a:p>
          <a:p>
            <a:r>
              <a:rPr lang="el-GR"/>
              <a:t>Ο Ηρακλής το κυνηγούσε έναν χρόνο. </a:t>
            </a:r>
          </a:p>
          <a:p>
            <a:r>
              <a:rPr lang="el-GR"/>
              <a:t>Όταν το έπιασε το πήγε στις Μυκήνες, αφού το έδειξε στον Ευρυσθέα το άφησε ελεύθερο όπως είχε υποσχεθεί στην θεά Άρτεμη.</a:t>
            </a:r>
          </a:p>
        </p:txBody>
      </p:sp>
      <p:pic>
        <p:nvPicPr>
          <p:cNvPr id="4" name="Εικόνα 3" descr="Εικόνα που περιέχει σκίτσο/σχέδιο, ζωγραφιά, εικονογράφηση, τέχνη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F1E511C0-FAEC-D251-981E-774DFAA38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1805940"/>
            <a:ext cx="2705100" cy="324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950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EBD63AD-33A9-4D22-9A5B-438B663EC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D9CC4-644A-42E5-A6A6-082517FA6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5998" y="0"/>
            <a:ext cx="6096001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AE4BA402-3570-1DBA-A2B2-A47726C30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1800" y="510494"/>
            <a:ext cx="4741045" cy="1022884"/>
          </a:xfrm>
        </p:spPr>
        <p:txBody>
          <a:bodyPr>
            <a:normAutofit/>
          </a:bodyPr>
          <a:lstStyle/>
          <a:p>
            <a:pPr algn="ctr"/>
            <a:r>
              <a:rPr lang="el-GR"/>
              <a:t>Οι στυμφαλίδες όρνιθες </a:t>
            </a:r>
          </a:p>
        </p:txBody>
      </p:sp>
      <p:pic>
        <p:nvPicPr>
          <p:cNvPr id="4" name="Εικόνα 3" descr="Εικόνα που περιέχει ζωγραφική, πτηνό, τέχνη, άτομο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9A319E8C-0EAF-5129-2A65-945087FB233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801" r="3087"/>
          <a:stretch>
            <a:fillRect/>
          </a:stretch>
        </p:blipFill>
        <p:spPr>
          <a:xfrm>
            <a:off x="685801" y="685800"/>
            <a:ext cx="4724400" cy="5486400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FD7065-4E02-B49E-2D05-47DCE564D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1170" y="1817153"/>
            <a:ext cx="4821675" cy="447145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Οι </a:t>
            </a:r>
            <a:r>
              <a:rPr lang="el-GR" err="1"/>
              <a:t>Στυμφαλίδες</a:t>
            </a:r>
            <a:r>
              <a:rPr lang="el-GR"/>
              <a:t> Όρνιθες ήταν μεγάλα πουλιά με σιδερένια ράμφη και φτερά.</a:t>
            </a:r>
          </a:p>
          <a:p>
            <a:r>
              <a:rPr lang="el-GR"/>
              <a:t>Τρέφονταν με ανθρώπινο κρέας.</a:t>
            </a:r>
          </a:p>
          <a:p>
            <a:r>
              <a:rPr lang="el-GR"/>
              <a:t>Ο Ηρακλής τις τρόμαξε με τα χάλκινα κρόταλα της Αθηνάς.</a:t>
            </a:r>
          </a:p>
          <a:p>
            <a:r>
              <a:rPr lang="el-GR"/>
              <a:t>Σκότωσε πολλές με τα βέλη του.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727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3E5064B-BAF4-48C7-8C2C-8219FF24A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7C3535-4FB5-4E5B-BDFE-FA61877AF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3E33EB3-397E-4C5F-B561-7FEE7C781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1" y="701040"/>
            <a:ext cx="10820400" cy="54711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7530352-76E9-CE61-38F6-778565DDB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0" y="1065791"/>
            <a:ext cx="6393688" cy="813498"/>
          </a:xfrm>
        </p:spPr>
        <p:txBody>
          <a:bodyPr>
            <a:normAutofit/>
          </a:bodyPr>
          <a:lstStyle/>
          <a:p>
            <a:pPr algn="ctr"/>
            <a:r>
              <a:rPr lang="el-GR"/>
              <a:t>Οι στάβλοι του Αυγεία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35751D9-58E5-0E7A-055B-69FCEB0EB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4850" y="2135938"/>
            <a:ext cx="6339840" cy="343955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l-GR"/>
              <a:t>Ο Αυγείας ήταν γιος του Ήλιου.</a:t>
            </a:r>
          </a:p>
          <a:p>
            <a:r>
              <a:rPr lang="el-GR"/>
              <a:t>Ο Ηρακλής έπρεπε να καθαρίσει τους στάβλους του από τις βρωμιές που είχαν μαζευτεί.</a:t>
            </a:r>
          </a:p>
          <a:p>
            <a:r>
              <a:rPr lang="el-GR"/>
              <a:t>Έσκαψε δύο χαντάκια που έφταναν μέχρι τους ποταμούς Αλφειό και Πηνειό.</a:t>
            </a:r>
          </a:p>
          <a:p>
            <a:r>
              <a:rPr lang="el-GR"/>
              <a:t>Άλλαξε την ροή των ποταμών και κατάφερε να τους καθαρίσει σε μία μόνο ημέρα.</a:t>
            </a:r>
          </a:p>
          <a:p>
            <a:endParaRPr lang="el-GR"/>
          </a:p>
        </p:txBody>
      </p:sp>
      <p:pic>
        <p:nvPicPr>
          <p:cNvPr id="4" name="Εικόνα 3" descr="Εικόνα που περιέχει ζωγραφιά, εικονογράφηση, ζωγραφική, καρτούν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33E775DE-7AB6-CAC7-8FB3-22A65FD26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1655164"/>
            <a:ext cx="2705100" cy="354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16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5A8AC3CD-ED4E-47B5-A42A-F32B90340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AB9DFAC8-424C-49EA-AC8A-002889678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4762500" cy="6857999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58C1113-8BB7-8E65-6323-CBB9856F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528" y="685800"/>
            <a:ext cx="3378172" cy="5486400"/>
          </a:xfrm>
        </p:spPr>
        <p:txBody>
          <a:bodyPr anchor="ctr">
            <a:normAutofit/>
          </a:bodyPr>
          <a:lstStyle/>
          <a:p>
            <a:pPr algn="ctr"/>
            <a:r>
              <a:rPr lang="el-GR" sz="2200"/>
              <a:t>Ευχαριστώ για την παρακολούθηση!</a:t>
            </a:r>
          </a:p>
        </p:txBody>
      </p:sp>
      <p:pic>
        <p:nvPicPr>
          <p:cNvPr id="4" name="Εικόνα 3" descr="Εικόνα που περιέχει καρδιά, καρτούν&#10;&#10;Το περιεχόμενο που δημιουργείται από ΑΙ μπορεί να μην είναι σωστό.">
            <a:extLst>
              <a:ext uri="{FF2B5EF4-FFF2-40B4-BE49-F238E27FC236}">
                <a16:creationId xmlns:a16="http://schemas.microsoft.com/office/drawing/2014/main" id="{4CF615C5-29AF-8CC7-156E-7D64E2E970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3" r="461" b="-3"/>
          <a:stretch>
            <a:fillRect/>
          </a:stretch>
        </p:blipFill>
        <p:spPr>
          <a:xfrm>
            <a:off x="6095999" y="1371601"/>
            <a:ext cx="4786203" cy="2743200"/>
          </a:xfrm>
          <a:prstGeom prst="rect">
            <a:avLst/>
          </a:prstGeom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F3D9826-8098-F862-1DEA-BE960ED76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936" y="4561367"/>
            <a:ext cx="6265185" cy="1727237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l-GR"/>
              <a:t>Αυτοί ήταν μερικοί από τους άθλους του Ηρακλή.</a:t>
            </a:r>
          </a:p>
          <a:p>
            <a:pPr algn="ctr"/>
            <a:r>
              <a:rPr lang="el-GR"/>
              <a:t>Μέσα από τους άθλους αυτούς ο Ηρακλής έδειξε την δύναμη και την εξυπνάδα του.</a:t>
            </a:r>
          </a:p>
        </p:txBody>
      </p:sp>
    </p:spTree>
    <p:extLst>
      <p:ext uri="{BB962C8B-B14F-4D97-AF65-F5344CB8AC3E}">
        <p14:creationId xmlns:p14="http://schemas.microsoft.com/office/powerpoint/2010/main" val="2322091146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ClassicFrameVTI</vt:lpstr>
      <vt:lpstr>Οι 12 άθλοι του Ηρακλή</vt:lpstr>
      <vt:lpstr>Εισαγωγή</vt:lpstr>
      <vt:lpstr>Το λιοντάρι της Νεμέας</vt:lpstr>
      <vt:lpstr>Η Λερναία ύδρα </vt:lpstr>
      <vt:lpstr>Ο ΚΆΠΡΟΣ ΤΟΥ ΕΡΎΜΑΝΘΟΥ</vt:lpstr>
      <vt:lpstr>Το ελάφι με τα χρυσά κέρατα</vt:lpstr>
      <vt:lpstr>Οι στυμφαλίδες όρνιθες </vt:lpstr>
      <vt:lpstr>Οι στάβλοι του Αυγεία </vt:lpstr>
      <vt:lpstr>Ευχαριστώ για την παρακολούθηση!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2025-12-10T18:07:12Z</dcterms:created>
  <dcterms:modified xsi:type="dcterms:W3CDTF">2025-12-11T20:01:48Z</dcterms:modified>
</cp:coreProperties>
</file>