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0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28A19E-D312-4517-B74B-37E956F70FD7}" v="795" dt="2025-12-10T17:37:07.940"/>
    <p1510:client id="{DB018FF1-98A7-40FF-8738-DCBC03CDE49F}" v="16" dt="2025-12-10T14:56:55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Μαριάνθη Κριαρά" userId="af4dc8c413b33db8" providerId="Windows Live" clId="Web-{DB018FF1-98A7-40FF-8738-DCBC03CDE49F}"/>
    <pc:docChg chg="modSld">
      <pc:chgData name="Μαριάνθη Κριαρά" userId="af4dc8c413b33db8" providerId="Windows Live" clId="Web-{DB018FF1-98A7-40FF-8738-DCBC03CDE49F}" dt="2025-12-10T14:56:55.578" v="16"/>
      <pc:docMkLst>
        <pc:docMk/>
      </pc:docMkLst>
      <pc:sldChg chg="addSp modSp mod setBg">
        <pc:chgData name="Μαριάνθη Κριαρά" userId="af4dc8c413b33db8" providerId="Windows Live" clId="Web-{DB018FF1-98A7-40FF-8738-DCBC03CDE49F}" dt="2025-12-10T14:56:55.578" v="16"/>
        <pc:sldMkLst>
          <pc:docMk/>
          <pc:sldMk cId="3046720107" sldId="259"/>
        </pc:sldMkLst>
        <pc:spChg chg="mod">
          <ac:chgData name="Μαριάνθη Κριαρά" userId="af4dc8c413b33db8" providerId="Windows Live" clId="Web-{DB018FF1-98A7-40FF-8738-DCBC03CDE49F}" dt="2025-12-10T14:56:55.578" v="16"/>
          <ac:spMkLst>
            <pc:docMk/>
            <pc:sldMk cId="3046720107" sldId="259"/>
            <ac:spMk id="2" creationId="{F535C61E-EFC9-6F8C-2F17-612FED5AB631}"/>
          </ac:spMkLst>
        </pc:spChg>
        <pc:spChg chg="mod">
          <ac:chgData name="Μαριάνθη Κριαρά" userId="af4dc8c413b33db8" providerId="Windows Live" clId="Web-{DB018FF1-98A7-40FF-8738-DCBC03CDE49F}" dt="2025-12-10T14:56:55.578" v="16"/>
          <ac:spMkLst>
            <pc:docMk/>
            <pc:sldMk cId="3046720107" sldId="259"/>
            <ac:spMk id="3" creationId="{4FBF332A-D2D1-FE93-AD42-0E613CA0921C}"/>
          </ac:spMkLst>
        </pc:spChg>
        <pc:spChg chg="add">
          <ac:chgData name="Μαριάνθη Κριαρά" userId="af4dc8c413b33db8" providerId="Windows Live" clId="Web-{DB018FF1-98A7-40FF-8738-DCBC03CDE49F}" dt="2025-12-10T14:56:55.578" v="16"/>
          <ac:spMkLst>
            <pc:docMk/>
            <pc:sldMk cId="3046720107" sldId="259"/>
            <ac:spMk id="8" creationId="{100EDD19-6802-4EC3-95CE-CFFAB042CFD6}"/>
          </ac:spMkLst>
        </pc:spChg>
        <pc:spChg chg="add">
          <ac:chgData name="Μαριάνθη Κριαρά" userId="af4dc8c413b33db8" providerId="Windows Live" clId="Web-{DB018FF1-98A7-40FF-8738-DCBC03CDE49F}" dt="2025-12-10T14:56:55.578" v="16"/>
          <ac:spMkLst>
            <pc:docMk/>
            <pc:sldMk cId="3046720107" sldId="259"/>
            <ac:spMk id="10" creationId="{DB17E863-922E-4C26-BD64-E8FD41D28661}"/>
          </ac:spMkLst>
        </pc:spChg>
      </pc:sldChg>
    </pc:docChg>
  </pc:docChgLst>
  <pc:docChgLst>
    <pc:chgData name="Μαριάνθη Κριαρά" userId="af4dc8c413b33db8" providerId="Windows Live" clId="Web-{4C28A19E-D312-4517-B74B-37E956F70FD7}"/>
    <pc:docChg chg="addSld delSld modSld sldOrd addMainMaster delMainMaster">
      <pc:chgData name="Μαριάνθη Κριαρά" userId="af4dc8c413b33db8" providerId="Windows Live" clId="Web-{4C28A19E-D312-4517-B74B-37E956F70FD7}" dt="2025-12-10T17:37:07.940" v="808" actId="20577"/>
      <pc:docMkLst>
        <pc:docMk/>
      </pc:docMkLst>
      <pc:sldChg chg="addSp delSp modSp mod setBg modClrScheme chgLayout">
        <pc:chgData name="Μαριάνθη Κριαρά" userId="af4dc8c413b33db8" providerId="Windows Live" clId="Web-{4C28A19E-D312-4517-B74B-37E956F70FD7}" dt="2025-12-10T14:32:54.986" v="61" actId="20577"/>
        <pc:sldMkLst>
          <pc:docMk/>
          <pc:sldMk cId="2325122232" sldId="256"/>
        </pc:sldMkLst>
        <pc:spChg chg="mod">
          <ac:chgData name="Μαριάνθη Κριαρά" userId="af4dc8c413b33db8" providerId="Windows Live" clId="Web-{4C28A19E-D312-4517-B74B-37E956F70FD7}" dt="2025-12-10T14:32:30.829" v="46" actId="20577"/>
          <ac:spMkLst>
            <pc:docMk/>
            <pc:sldMk cId="2325122232" sldId="256"/>
            <ac:spMk id="2" creationId="{00000000-0000-0000-0000-000000000000}"/>
          </ac:spMkLst>
        </pc:spChg>
        <pc:spChg chg="mod">
          <ac:chgData name="Μαριάνθη Κριαρά" userId="af4dc8c413b33db8" providerId="Windows Live" clId="Web-{4C28A19E-D312-4517-B74B-37E956F70FD7}" dt="2025-12-10T14:32:54.986" v="61" actId="20577"/>
          <ac:spMkLst>
            <pc:docMk/>
            <pc:sldMk cId="2325122232" sldId="256"/>
            <ac:spMk id="3" creationId="{00000000-0000-0000-0000-000000000000}"/>
          </ac:spMkLst>
        </pc:spChg>
        <pc:spChg chg="add del">
          <ac:chgData name="Μαριάνθη Κριαρά" userId="af4dc8c413b33db8" providerId="Windows Live" clId="Web-{4C28A19E-D312-4517-B74B-37E956F70FD7}" dt="2025-12-10T14:26:03.119" v="9"/>
          <ac:spMkLst>
            <pc:docMk/>
            <pc:sldMk cId="2325122232" sldId="256"/>
            <ac:spMk id="5" creationId="{8451DF66-7290-48D2-847F-76C470BFF2CB}"/>
          </ac:spMkLst>
        </pc:spChg>
        <pc:spChg chg="add del">
          <ac:chgData name="Μαριάνθη Κριαρά" userId="af4dc8c413b33db8" providerId="Windows Live" clId="Web-{4C28A19E-D312-4517-B74B-37E956F70FD7}" dt="2025-12-10T14:26:03.119" v="9"/>
          <ac:spMkLst>
            <pc:docMk/>
            <pc:sldMk cId="2325122232" sldId="256"/>
            <ac:spMk id="6" creationId="{623FEC10-513A-4206-9D94-8820D00FEC7D}"/>
          </ac:spMkLst>
        </pc:spChg>
        <pc:spChg chg="add del">
          <ac:chgData name="Μαριάνθη Κριαρά" userId="af4dc8c413b33db8" providerId="Windows Live" clId="Web-{4C28A19E-D312-4517-B74B-37E956F70FD7}" dt="2025-12-10T14:24:17.194" v="1"/>
          <ac:spMkLst>
            <pc:docMk/>
            <pc:sldMk cId="2325122232" sldId="256"/>
            <ac:spMk id="8" creationId="{489B7BFD-8F45-4093-AD9C-91B15B0503D9}"/>
          </ac:spMkLst>
        </pc:spChg>
        <pc:spChg chg="add del">
          <ac:chgData name="Μαριάνθη Κριαρά" userId="af4dc8c413b33db8" providerId="Windows Live" clId="Web-{4C28A19E-D312-4517-B74B-37E956F70FD7}" dt="2025-12-10T14:26:37.370" v="18"/>
          <ac:spMkLst>
            <pc:docMk/>
            <pc:sldMk cId="2325122232" sldId="256"/>
            <ac:spMk id="11" creationId="{E20BB609-EF92-42DB-836C-0699A590B5CF}"/>
          </ac:spMkLst>
        </pc:spChg>
        <pc:spChg chg="add del">
          <ac:chgData name="Μαριάνθη Κριαρά" userId="af4dc8c413b33db8" providerId="Windows Live" clId="Web-{4C28A19E-D312-4517-B74B-37E956F70FD7}" dt="2025-12-10T14:24:17.194" v="1"/>
          <ac:spMkLst>
            <pc:docMk/>
            <pc:sldMk cId="2325122232" sldId="256"/>
            <ac:spMk id="14" creationId="{498F8FF6-43B4-494A-AF8F-123A4983EDF7}"/>
          </ac:spMkLst>
        </pc:spChg>
        <pc:spChg chg="add del">
          <ac:chgData name="Μαριάνθη Κριαρά" userId="af4dc8c413b33db8" providerId="Windows Live" clId="Web-{4C28A19E-D312-4517-B74B-37E956F70FD7}" dt="2025-12-10T14:24:17.194" v="1"/>
          <ac:spMkLst>
            <pc:docMk/>
            <pc:sldMk cId="2325122232" sldId="256"/>
            <ac:spMk id="16" creationId="{2B06059C-C357-4011-82B9-9C0106301384}"/>
          </ac:spMkLst>
        </pc:spChg>
        <pc:spChg chg="add del">
          <ac:chgData name="Μαριάνθη Κριαρά" userId="af4dc8c413b33db8" providerId="Windows Live" clId="Web-{4C28A19E-D312-4517-B74B-37E956F70FD7}" dt="2025-12-10T14:24:17.194" v="1"/>
          <ac:spMkLst>
            <pc:docMk/>
            <pc:sldMk cId="2325122232" sldId="256"/>
            <ac:spMk id="18" creationId="{5AFEC601-A132-47EE-B0C2-B38ACD9FCE6F}"/>
          </ac:spMkLst>
        </pc:spChg>
        <pc:spChg chg="add del">
          <ac:chgData name="Μαριάνθη Κριαρά" userId="af4dc8c413b33db8" providerId="Windows Live" clId="Web-{4C28A19E-D312-4517-B74B-37E956F70FD7}" dt="2025-12-10T14:26:37.370" v="18"/>
          <ac:spMkLst>
            <pc:docMk/>
            <pc:sldMk cId="2325122232" sldId="256"/>
            <ac:spMk id="19" creationId="{0C147919-C87A-403A-AC24-CA39D2BCE548}"/>
          </ac:spMkLst>
        </pc:spChg>
        <pc:spChg chg="add del">
          <ac:chgData name="Μαριάνθη Κριαρά" userId="af4dc8c413b33db8" providerId="Windows Live" clId="Web-{4C28A19E-D312-4517-B74B-37E956F70FD7}" dt="2025-12-10T14:24:17.194" v="1"/>
          <ac:spMkLst>
            <pc:docMk/>
            <pc:sldMk cId="2325122232" sldId="256"/>
            <ac:spMk id="20" creationId="{279CAF82-0ECF-42BE-8F37-F71941E5D410}"/>
          </ac:spMkLst>
        </pc:spChg>
        <pc:spChg chg="add del">
          <ac:chgData name="Μαριάνθη Κριαρά" userId="af4dc8c413b33db8" providerId="Windows Live" clId="Web-{4C28A19E-D312-4517-B74B-37E956F70FD7}" dt="2025-12-10T14:24:17.194" v="1"/>
          <ac:spMkLst>
            <pc:docMk/>
            <pc:sldMk cId="2325122232" sldId="256"/>
            <ac:spMk id="22" creationId="{218E095B-4870-4AD5-9C41-C16D59523501}"/>
          </ac:spMkLst>
        </pc:spChg>
        <pc:spChg chg="add del">
          <ac:chgData name="Μαριάνθη Κριαρά" userId="af4dc8c413b33db8" providerId="Windows Live" clId="Web-{4C28A19E-D312-4517-B74B-37E956F70FD7}" dt="2025-12-10T14:24:56.867" v="7"/>
          <ac:spMkLst>
            <pc:docMk/>
            <pc:sldMk cId="2325122232" sldId="256"/>
            <ac:spMk id="30" creationId="{11C1B1CF-F716-4EA9-BB3A-85AE114373A0}"/>
          </ac:spMkLst>
        </pc:spChg>
        <pc:spChg chg="add del">
          <ac:chgData name="Μαριάνθη Κριαρά" userId="af4dc8c413b33db8" providerId="Windows Live" clId="Web-{4C28A19E-D312-4517-B74B-37E956F70FD7}" dt="2025-12-10T14:24:17.194" v="1"/>
          <ac:spMkLst>
            <pc:docMk/>
            <pc:sldMk cId="2325122232" sldId="256"/>
            <ac:spMk id="33" creationId="{BE8CB2F0-2F5A-4EBD-B214-E0309C31F578}"/>
          </ac:spMkLst>
        </pc:spChg>
        <pc:spChg chg="add del">
          <ac:chgData name="Μαριάνθη Κριαρά" userId="af4dc8c413b33db8" providerId="Windows Live" clId="Web-{4C28A19E-D312-4517-B74B-37E956F70FD7}" dt="2025-12-10T14:24:56.867" v="7"/>
          <ac:spMkLst>
            <pc:docMk/>
            <pc:sldMk cId="2325122232" sldId="256"/>
            <ac:spMk id="34" creationId="{C5A4BEDA-180D-4F05-BED0-FCA62B717B4D}"/>
          </ac:spMkLst>
        </pc:spChg>
        <pc:spChg chg="add del">
          <ac:chgData name="Μαριάνθη Κριαρά" userId="af4dc8c413b33db8" providerId="Windows Live" clId="Web-{4C28A19E-D312-4517-B74B-37E956F70FD7}" dt="2025-12-10T14:24:17.194" v="1"/>
          <ac:spMkLst>
            <pc:docMk/>
            <pc:sldMk cId="2325122232" sldId="256"/>
            <ac:spMk id="35" creationId="{FFD3887D-244B-4EC4-9208-E304984C5D0F}"/>
          </ac:spMkLst>
        </pc:spChg>
        <pc:spChg chg="add del">
          <ac:chgData name="Μαριάνθη Κριαρά" userId="af4dc8c413b33db8" providerId="Windows Live" clId="Web-{4C28A19E-D312-4517-B74B-37E956F70FD7}" dt="2025-12-10T14:24:29.007" v="3"/>
          <ac:spMkLst>
            <pc:docMk/>
            <pc:sldMk cId="2325122232" sldId="256"/>
            <ac:spMk id="39" creationId="{6DA65B90-7B06-4499-91BA-CDDD36132481}"/>
          </ac:spMkLst>
        </pc:spChg>
        <pc:spChg chg="add del">
          <ac:chgData name="Μαριάνθη Κριαρά" userId="af4dc8c413b33db8" providerId="Windows Live" clId="Web-{4C28A19E-D312-4517-B74B-37E956F70FD7}" dt="2025-12-10T14:24:29.007" v="3"/>
          <ac:spMkLst>
            <pc:docMk/>
            <pc:sldMk cId="2325122232" sldId="256"/>
            <ac:spMk id="40" creationId="{9502469D-C562-48E3-ABA2-3CFA55C52684}"/>
          </ac:spMkLst>
        </pc:spChg>
        <pc:spChg chg="add del">
          <ac:chgData name="Μαριάνθη Κριαρά" userId="af4dc8c413b33db8" providerId="Windows Live" clId="Web-{4C28A19E-D312-4517-B74B-37E956F70FD7}" dt="2025-12-10T14:24:56.867" v="7"/>
          <ac:spMkLst>
            <pc:docMk/>
            <pc:sldMk cId="2325122232" sldId="256"/>
            <ac:spMk id="44" creationId="{97AB4D1A-6270-4D15-9F1C-349AF05AFAA7}"/>
          </ac:spMkLst>
        </pc:spChg>
        <pc:spChg chg="add del">
          <ac:chgData name="Μαριάνθη Κριαρά" userId="af4dc8c413b33db8" providerId="Windows Live" clId="Web-{4C28A19E-D312-4517-B74B-37E956F70FD7}" dt="2025-12-10T14:24:56.867" v="7"/>
          <ac:spMkLst>
            <pc:docMk/>
            <pc:sldMk cId="2325122232" sldId="256"/>
            <ac:spMk id="45" creationId="{32553057-9FF3-400D-90FC-4F89773432FA}"/>
          </ac:spMkLst>
        </pc:spChg>
        <pc:spChg chg="add del">
          <ac:chgData name="Μαριάνθη Κριαρά" userId="af4dc8c413b33db8" providerId="Windows Live" clId="Web-{4C28A19E-D312-4517-B74B-37E956F70FD7}" dt="2025-12-10T14:26:37.370" v="18"/>
          <ac:spMkLst>
            <pc:docMk/>
            <pc:sldMk cId="2325122232" sldId="256"/>
            <ac:spMk id="48" creationId="{58246221-44FF-4718-9ACD-D3FC9D5DB797}"/>
          </ac:spMkLst>
        </pc:spChg>
        <pc:spChg chg="add del">
          <ac:chgData name="Μαριάνθη Κριαρά" userId="af4dc8c413b33db8" providerId="Windows Live" clId="Web-{4C28A19E-D312-4517-B74B-37E956F70FD7}" dt="2025-12-10T14:24:56.867" v="7"/>
          <ac:spMkLst>
            <pc:docMk/>
            <pc:sldMk cId="2325122232" sldId="256"/>
            <ac:spMk id="51" creationId="{5D2FE535-33D9-4D08-9B67-47CF8CC7E774}"/>
          </ac:spMkLst>
        </pc:spChg>
        <pc:spChg chg="add del">
          <ac:chgData name="Μαριάνθη Κριαρά" userId="af4dc8c413b33db8" providerId="Windows Live" clId="Web-{4C28A19E-D312-4517-B74B-37E956F70FD7}" dt="2025-12-10T14:24:56.867" v="7"/>
          <ac:spMkLst>
            <pc:docMk/>
            <pc:sldMk cId="2325122232" sldId="256"/>
            <ac:spMk id="52" creationId="{1CB206CF-E798-414B-B6B6-2B6E96871694}"/>
          </ac:spMkLst>
        </pc:spChg>
        <pc:spChg chg="add del">
          <ac:chgData name="Μαριάνθη Κριαρά" userId="af4dc8c413b33db8" providerId="Windows Live" clId="Web-{4C28A19E-D312-4517-B74B-37E956F70FD7}" dt="2025-12-10T14:32:18.173" v="43"/>
          <ac:spMkLst>
            <pc:docMk/>
            <pc:sldMk cId="2325122232" sldId="256"/>
            <ac:spMk id="59" creationId="{57FDDC53-8DE6-4F4C-B6B4-4FA2A876C503}"/>
          </ac:spMkLst>
        </pc:spChg>
        <pc:spChg chg="add del">
          <ac:chgData name="Μαριάνθη Κριαρά" userId="af4dc8c413b33db8" providerId="Windows Live" clId="Web-{4C28A19E-D312-4517-B74B-37E956F70FD7}" dt="2025-12-10T14:32:18.173" v="43"/>
          <ac:spMkLst>
            <pc:docMk/>
            <pc:sldMk cId="2325122232" sldId="256"/>
            <ac:spMk id="61" creationId="{23AD053B-137E-47B4-997C-C91AE70CE744}"/>
          </ac:spMkLst>
        </pc:spChg>
        <pc:spChg chg="add del">
          <ac:chgData name="Μαριάνθη Κριαρά" userId="af4dc8c413b33db8" providerId="Windows Live" clId="Web-{4C28A19E-D312-4517-B74B-37E956F70FD7}" dt="2025-12-10T14:32:18.173" v="43"/>
          <ac:spMkLst>
            <pc:docMk/>
            <pc:sldMk cId="2325122232" sldId="256"/>
            <ac:spMk id="63" creationId="{009E72EC-1178-47C7-A287-A05A6D497A15}"/>
          </ac:spMkLst>
        </pc:spChg>
        <pc:spChg chg="add del">
          <ac:chgData name="Μαριάνθη Κριαρά" userId="af4dc8c413b33db8" providerId="Windows Live" clId="Web-{4C28A19E-D312-4517-B74B-37E956F70FD7}" dt="2025-12-10T14:30:33.984" v="34"/>
          <ac:spMkLst>
            <pc:docMk/>
            <pc:sldMk cId="2325122232" sldId="256"/>
            <ac:spMk id="65" creationId="{8C37C960-91F5-4F61-B2CD-8A037920720B}"/>
          </ac:spMkLst>
        </pc:spChg>
        <pc:spChg chg="add">
          <ac:chgData name="Μαριάνθη Κριαρά" userId="af4dc8c413b33db8" providerId="Windows Live" clId="Web-{4C28A19E-D312-4517-B74B-37E956F70FD7}" dt="2025-12-10T14:32:18.173" v="43"/>
          <ac:spMkLst>
            <pc:docMk/>
            <pc:sldMk cId="2325122232" sldId="256"/>
            <ac:spMk id="66" creationId="{337940BB-FBC4-492E-BD92-3B7B914D0EAE}"/>
          </ac:spMkLst>
        </pc:spChg>
        <pc:spChg chg="add del">
          <ac:chgData name="Μαριάνθη Κριαρά" userId="af4dc8c413b33db8" providerId="Windows Live" clId="Web-{4C28A19E-D312-4517-B74B-37E956F70FD7}" dt="2025-12-10T14:30:54.234" v="36"/>
          <ac:spMkLst>
            <pc:docMk/>
            <pc:sldMk cId="2325122232" sldId="256"/>
            <ac:spMk id="67" creationId="{A9286AD2-18A9-4868-A4E3-7A2097A20810}"/>
          </ac:spMkLst>
        </pc:spChg>
        <pc:spChg chg="add del">
          <ac:chgData name="Μαριάνθη Κριαρά" userId="af4dc8c413b33db8" providerId="Windows Live" clId="Web-{4C28A19E-D312-4517-B74B-37E956F70FD7}" dt="2025-12-10T14:29:19.451" v="32"/>
          <ac:spMkLst>
            <pc:docMk/>
            <pc:sldMk cId="2325122232" sldId="256"/>
            <ac:spMk id="68" creationId="{8C37C960-91F5-4F61-B2CD-8A037920720B}"/>
          </ac:spMkLst>
        </pc:spChg>
        <pc:spChg chg="add">
          <ac:chgData name="Μαριάνθη Κριαρά" userId="af4dc8c413b33db8" providerId="Windows Live" clId="Web-{4C28A19E-D312-4517-B74B-37E956F70FD7}" dt="2025-12-10T14:32:18.173" v="43"/>
          <ac:spMkLst>
            <pc:docMk/>
            <pc:sldMk cId="2325122232" sldId="256"/>
            <ac:spMk id="69" creationId="{3FCFB1DE-0B7E-48CC-BA90-B2AB0889F9D6}"/>
          </ac:spMkLst>
        </pc:spChg>
        <pc:spChg chg="add del">
          <ac:chgData name="Μαριάνθη Κριαρά" userId="af4dc8c413b33db8" providerId="Windows Live" clId="Web-{4C28A19E-D312-4517-B74B-37E956F70FD7}" dt="2025-12-10T14:31:15.016" v="38"/>
          <ac:spMkLst>
            <pc:docMk/>
            <pc:sldMk cId="2325122232" sldId="256"/>
            <ac:spMk id="72" creationId="{08C9B587-E65E-4B52-B37C-ABEBB6E87928}"/>
          </ac:spMkLst>
        </pc:spChg>
        <pc:spChg chg="add del">
          <ac:chgData name="Μαριάνθη Κριαρά" userId="af4dc8c413b33db8" providerId="Windows Live" clId="Web-{4C28A19E-D312-4517-B74B-37E956F70FD7}" dt="2025-12-10T14:29:06.732" v="29"/>
          <ac:spMkLst>
            <pc:docMk/>
            <pc:sldMk cId="2325122232" sldId="256"/>
            <ac:spMk id="73" creationId="{FF9FFCE1-E057-415B-A971-88EC7E22AF15}"/>
          </ac:spMkLst>
        </pc:spChg>
        <pc:spChg chg="add del">
          <ac:chgData name="Μαριάνθη Κριαρά" userId="af4dc8c413b33db8" providerId="Windows Live" clId="Web-{4C28A19E-D312-4517-B74B-37E956F70FD7}" dt="2025-12-10T14:31:15.016" v="38"/>
          <ac:spMkLst>
            <pc:docMk/>
            <pc:sldMk cId="2325122232" sldId="256"/>
            <ac:spMk id="74" creationId="{031EA4A4-5D79-4817-B146-24029A2F3CC7}"/>
          </ac:spMkLst>
        </pc:spChg>
        <pc:spChg chg="add del">
          <ac:chgData name="Μαριάνθη Κριαρά" userId="af4dc8c413b33db8" providerId="Windows Live" clId="Web-{4C28A19E-D312-4517-B74B-37E956F70FD7}" dt="2025-12-10T14:29:06.732" v="29"/>
          <ac:spMkLst>
            <pc:docMk/>
            <pc:sldMk cId="2325122232" sldId="256"/>
            <ac:spMk id="75" creationId="{B2C335F7-F61C-4EB4-80F2-4B1438FE66BB}"/>
          </ac:spMkLst>
        </pc:spChg>
        <pc:spChg chg="add del">
          <ac:chgData name="Μαριάνθη Κριαρά" userId="af4dc8c413b33db8" providerId="Windows Live" clId="Web-{4C28A19E-D312-4517-B74B-37E956F70FD7}" dt="2025-12-10T14:31:15.016" v="38"/>
          <ac:spMkLst>
            <pc:docMk/>
            <pc:sldMk cId="2325122232" sldId="256"/>
            <ac:spMk id="76" creationId="{AF2F604E-43BE-4DC3-B983-E071523364F8}"/>
          </ac:spMkLst>
        </pc:spChg>
        <pc:spChg chg="add del">
          <ac:chgData name="Μαριάνθη Κριαρά" userId="af4dc8c413b33db8" providerId="Windows Live" clId="Web-{4C28A19E-D312-4517-B74B-37E956F70FD7}" dt="2025-12-10T14:29:06.732" v="29"/>
          <ac:spMkLst>
            <pc:docMk/>
            <pc:sldMk cId="2325122232" sldId="256"/>
            <ac:spMk id="77" creationId="{D58401B5-5F1B-4D21-9AC3-AAEC8D366502}"/>
          </ac:spMkLst>
        </pc:spChg>
        <pc:spChg chg="add del">
          <ac:chgData name="Μαριάνθη Κριαρά" userId="af4dc8c413b33db8" providerId="Windows Live" clId="Web-{4C28A19E-D312-4517-B74B-37E956F70FD7}" dt="2025-12-10T14:31:43.532" v="42"/>
          <ac:spMkLst>
            <pc:docMk/>
            <pc:sldMk cId="2325122232" sldId="256"/>
            <ac:spMk id="78" creationId="{8C37C960-91F5-4F61-B2CD-8A037920720B}"/>
          </ac:spMkLst>
        </pc:spChg>
        <pc:grpChg chg="add del">
          <ac:chgData name="Μαριάνθη Κριαρά" userId="af4dc8c413b33db8" providerId="Windows Live" clId="Web-{4C28A19E-D312-4517-B74B-37E956F70FD7}" dt="2025-12-10T14:26:37.370" v="18"/>
          <ac:grpSpMkLst>
            <pc:docMk/>
            <pc:sldMk cId="2325122232" sldId="256"/>
            <ac:grpSpMk id="21" creationId="{4B3D6101-D5EE-45DC-8706-F9B108885BC0}"/>
          </ac:grpSpMkLst>
        </pc:grpChg>
        <pc:grpChg chg="add del">
          <ac:chgData name="Μαριάνθη Κριαρά" userId="af4dc8c413b33db8" providerId="Windows Live" clId="Web-{4C28A19E-D312-4517-B74B-37E956F70FD7}" dt="2025-12-10T14:26:37.370" v="18"/>
          <ac:grpSpMkLst>
            <pc:docMk/>
            <pc:sldMk cId="2325122232" sldId="256"/>
            <ac:grpSpMk id="49" creationId="{FA557398-F949-4133-8B80-0DEE64C0B130}"/>
          </ac:grpSpMkLst>
        </pc:grpChg>
        <pc:picChg chg="add mod">
          <ac:chgData name="Μαριάνθη Κριαρά" userId="af4dc8c413b33db8" providerId="Windows Live" clId="Web-{4C28A19E-D312-4517-B74B-37E956F70FD7}" dt="2025-12-10T14:32:18.173" v="43"/>
          <ac:picMkLst>
            <pc:docMk/>
            <pc:sldMk cId="2325122232" sldId="256"/>
            <ac:picMk id="4" creationId="{01CF0B6C-C538-B039-99B6-53DF14ECEA5B}"/>
          </ac:picMkLst>
        </pc:picChg>
        <pc:picChg chg="add del">
          <ac:chgData name="Μαριάνθη Κριαρά" userId="af4dc8c413b33db8" providerId="Windows Live" clId="Web-{4C28A19E-D312-4517-B74B-37E956F70FD7}" dt="2025-12-10T14:24:56.867" v="7"/>
          <ac:picMkLst>
            <pc:docMk/>
            <pc:sldMk cId="2325122232" sldId="256"/>
            <ac:picMk id="26" creationId="{8A06537E-CB60-4703-A5FF-0C413BB0176E}"/>
          </ac:picMkLst>
        </pc:picChg>
        <pc:picChg chg="add del">
          <ac:chgData name="Μαριάνθη Κριαρά" userId="af4dc8c413b33db8" providerId="Windows Live" clId="Web-{4C28A19E-D312-4517-B74B-37E956F70FD7}" dt="2025-12-10T14:24:56.867" v="7"/>
          <ac:picMkLst>
            <pc:docMk/>
            <pc:sldMk cId="2325122232" sldId="256"/>
            <ac:picMk id="36" creationId="{2CC0D334-814F-4E8B-846F-D4001B39A756}"/>
          </ac:picMkLst>
        </pc:picChg>
        <pc:cxnChg chg="add del">
          <ac:chgData name="Μαριάνθη Κριαρά" userId="af4dc8c413b33db8" providerId="Windows Live" clId="Web-{4C28A19E-D312-4517-B74B-37E956F70FD7}" dt="2025-12-10T14:26:03.119" v="9"/>
          <ac:cxnSpMkLst>
            <pc:docMk/>
            <pc:sldMk cId="2325122232" sldId="256"/>
            <ac:cxnSpMk id="7" creationId="{4C2E5CB6-174F-4EF3-942E-29AFD868D66C}"/>
          </ac:cxnSpMkLst>
        </pc:cxnChg>
        <pc:cxnChg chg="add del">
          <ac:chgData name="Μαριάνθη Κριαρά" userId="af4dc8c413b33db8" providerId="Windows Live" clId="Web-{4C28A19E-D312-4517-B74B-37E956F70FD7}" dt="2025-12-10T14:26:03.119" v="9"/>
          <ac:cxnSpMkLst>
            <pc:docMk/>
            <pc:sldMk cId="2325122232" sldId="256"/>
            <ac:cxnSpMk id="9" creationId="{BBFA501E-DBD8-48DD-A132-6758DE0F49AF}"/>
          </ac:cxnSpMkLst>
        </pc:cxnChg>
        <pc:cxnChg chg="add del">
          <ac:chgData name="Μαριάνθη Κριαρά" userId="af4dc8c413b33db8" providerId="Windows Live" clId="Web-{4C28A19E-D312-4517-B74B-37E956F70FD7}" dt="2025-12-10T14:24:29.007" v="3"/>
          <ac:cxnSpMkLst>
            <pc:docMk/>
            <pc:sldMk cId="2325122232" sldId="256"/>
            <ac:cxnSpMk id="12" creationId="{4D594499-F983-4364-8ABC-5BCDC2E906BF}"/>
          </ac:cxnSpMkLst>
        </pc:cxnChg>
        <pc:cxnChg chg="add del">
          <ac:chgData name="Μαριάνθη Κριαρά" userId="af4dc8c413b33db8" providerId="Windows Live" clId="Web-{4C28A19E-D312-4517-B74B-37E956F70FD7}" dt="2025-12-10T14:24:29.007" v="3"/>
          <ac:cxnSpMkLst>
            <pc:docMk/>
            <pc:sldMk cId="2325122232" sldId="256"/>
            <ac:cxnSpMk id="41" creationId="{6D4C177C-581F-4CC8-A686-0B6D25DC6A70}"/>
          </ac:cxnSpMkLst>
        </pc:cxnChg>
        <pc:cxnChg chg="add del">
          <ac:chgData name="Μαριάνθη Κριαρά" userId="af4dc8c413b33db8" providerId="Windows Live" clId="Web-{4C28A19E-D312-4517-B74B-37E956F70FD7}" dt="2025-12-10T14:24:29.007" v="3"/>
          <ac:cxnSpMkLst>
            <pc:docMk/>
            <pc:sldMk cId="2325122232" sldId="256"/>
            <ac:cxnSpMk id="42" creationId="{BBDB03F3-936C-4FC9-8A4E-9ADA66A9809A}"/>
          </ac:cxnSpMkLst>
        </pc:cxnChg>
        <pc:cxnChg chg="add del">
          <ac:chgData name="Μαριάνθη Κριαρά" userId="af4dc8c413b33db8" providerId="Windows Live" clId="Web-{4C28A19E-D312-4517-B74B-37E956F70FD7}" dt="2025-12-10T14:30:54.234" v="36"/>
          <ac:cxnSpMkLst>
            <pc:docMk/>
            <pc:sldMk cId="2325122232" sldId="256"/>
            <ac:cxnSpMk id="70" creationId="{E7A7CD63-7EC3-44F3-95D0-595C4019FF24}"/>
          </ac:cxnSpMkLst>
        </pc:cxnChg>
      </pc:sldChg>
      <pc:sldChg chg="addSp delSp modSp new mod setBg">
        <pc:chgData name="Μαριάνθη Κριαρά" userId="af4dc8c413b33db8" providerId="Windows Live" clId="Web-{4C28A19E-D312-4517-B74B-37E956F70FD7}" dt="2025-12-10T15:27:09.191" v="700"/>
        <pc:sldMkLst>
          <pc:docMk/>
          <pc:sldMk cId="1471540995" sldId="257"/>
        </pc:sldMkLst>
        <pc:spChg chg="mod">
          <ac:chgData name="Μαριάνθη Κριαρά" userId="af4dc8c413b33db8" providerId="Windows Live" clId="Web-{4C28A19E-D312-4517-B74B-37E956F70FD7}" dt="2025-12-10T14:39:56.585" v="174"/>
          <ac:spMkLst>
            <pc:docMk/>
            <pc:sldMk cId="1471540995" sldId="257"/>
            <ac:spMk id="2" creationId="{127928D5-5A7F-790E-7E75-9FC7A4794D6E}"/>
          </ac:spMkLst>
        </pc:spChg>
        <pc:spChg chg="mod">
          <ac:chgData name="Μαριάνθη Κριαρά" userId="af4dc8c413b33db8" providerId="Windows Live" clId="Web-{4C28A19E-D312-4517-B74B-37E956F70FD7}" dt="2025-12-10T14:39:56.585" v="174"/>
          <ac:spMkLst>
            <pc:docMk/>
            <pc:sldMk cId="1471540995" sldId="257"/>
            <ac:spMk id="3" creationId="{6554CDAC-E580-E7C2-F6D7-BFE1AB0B29BD}"/>
          </ac:spMkLst>
        </pc:spChg>
        <pc:spChg chg="add del">
          <ac:chgData name="Μαριάνθη Κριαρά" userId="af4dc8c413b33db8" providerId="Windows Live" clId="Web-{4C28A19E-D312-4517-B74B-37E956F70FD7}" dt="2025-12-10T14:39:56.585" v="174"/>
          <ac:spMkLst>
            <pc:docMk/>
            <pc:sldMk cId="1471540995" sldId="257"/>
            <ac:spMk id="8" creationId="{100EDD19-6802-4EC3-95CE-CFFAB042CFD6}"/>
          </ac:spMkLst>
        </pc:spChg>
        <pc:spChg chg="add del">
          <ac:chgData name="Μαριάνθη Κριαρά" userId="af4dc8c413b33db8" providerId="Windows Live" clId="Web-{4C28A19E-D312-4517-B74B-37E956F70FD7}" dt="2025-12-10T14:39:56.585" v="174"/>
          <ac:spMkLst>
            <pc:docMk/>
            <pc:sldMk cId="1471540995" sldId="257"/>
            <ac:spMk id="10" creationId="{DB17E863-922E-4C26-BD64-E8FD41D28661}"/>
          </ac:spMkLst>
        </pc:spChg>
        <pc:spChg chg="add">
          <ac:chgData name="Μαριάνθη Κριαρά" userId="af4dc8c413b33db8" providerId="Windows Live" clId="Web-{4C28A19E-D312-4517-B74B-37E956F70FD7}" dt="2025-12-10T14:39:56.585" v="174"/>
          <ac:spMkLst>
            <pc:docMk/>
            <pc:sldMk cId="1471540995" sldId="257"/>
            <ac:spMk id="15" creationId="{45D37F4E-DDB4-456B-97E0-9937730A039F}"/>
          </ac:spMkLst>
        </pc:spChg>
        <pc:spChg chg="add">
          <ac:chgData name="Μαριάνθη Κριαρά" userId="af4dc8c413b33db8" providerId="Windows Live" clId="Web-{4C28A19E-D312-4517-B74B-37E956F70FD7}" dt="2025-12-10T14:39:56.585" v="174"/>
          <ac:spMkLst>
            <pc:docMk/>
            <pc:sldMk cId="1471540995" sldId="257"/>
            <ac:spMk id="17" creationId="{3CE8AF5E-D374-4CF1-90CC-35CF73B81C3E}"/>
          </ac:spMkLst>
        </pc:spChg>
        <pc:picChg chg="add del mod">
          <ac:chgData name="Μαριάνθη Κριαρά" userId="af4dc8c413b33db8" providerId="Windows Live" clId="Web-{4C28A19E-D312-4517-B74B-37E956F70FD7}" dt="2025-12-10T15:27:09.191" v="700"/>
          <ac:picMkLst>
            <pc:docMk/>
            <pc:sldMk cId="1471540995" sldId="257"/>
            <ac:picMk id="4" creationId="{60261AAA-75EF-F406-3ACC-88BC689E060A}"/>
          </ac:picMkLst>
        </pc:picChg>
      </pc:sldChg>
      <pc:sldChg chg="new del">
        <pc:chgData name="Μαριάνθη Κριαρά" userId="af4dc8c413b33db8" providerId="Windows Live" clId="Web-{4C28A19E-D312-4517-B74B-37E956F70FD7}" dt="2025-12-10T14:24:52.008" v="6"/>
        <pc:sldMkLst>
          <pc:docMk/>
          <pc:sldMk cId="3791755304" sldId="257"/>
        </pc:sldMkLst>
      </pc:sldChg>
      <pc:sldChg chg="addSp delSp modSp new mod setBg">
        <pc:chgData name="Μαριάνθη Κριαρά" userId="af4dc8c413b33db8" providerId="Windows Live" clId="Web-{4C28A19E-D312-4517-B74B-37E956F70FD7}" dt="2025-12-10T17:37:07.940" v="808" actId="20577"/>
        <pc:sldMkLst>
          <pc:docMk/>
          <pc:sldMk cId="345926245" sldId="258"/>
        </pc:sldMkLst>
        <pc:spChg chg="mod">
          <ac:chgData name="Μαριάνθη Κριαρά" userId="af4dc8c413b33db8" providerId="Windows Live" clId="Web-{4C28A19E-D312-4517-B74B-37E956F70FD7}" dt="2025-12-10T15:30:51.564" v="729" actId="20577"/>
          <ac:spMkLst>
            <pc:docMk/>
            <pc:sldMk cId="345926245" sldId="258"/>
            <ac:spMk id="2" creationId="{C49E9AC9-76F5-5FC4-5DB7-C69FD4F80D51}"/>
          </ac:spMkLst>
        </pc:spChg>
        <pc:spChg chg="mod ord">
          <ac:chgData name="Μαριάνθη Κριαρά" userId="af4dc8c413b33db8" providerId="Windows Live" clId="Web-{4C28A19E-D312-4517-B74B-37E956F70FD7}" dt="2025-12-10T17:37:07.940" v="808" actId="20577"/>
          <ac:spMkLst>
            <pc:docMk/>
            <pc:sldMk cId="345926245" sldId="258"/>
            <ac:spMk id="3" creationId="{22865EE8-F17C-0174-23BE-B5A6240FD13E}"/>
          </ac:spMkLst>
        </pc:spChg>
        <pc:spChg chg="add del">
          <ac:chgData name="Μαριάνθη Κριαρά" userId="af4dc8c413b33db8" providerId="Windows Live" clId="Web-{4C28A19E-D312-4517-B74B-37E956F70FD7}" dt="2025-12-10T14:40:23.805" v="179"/>
          <ac:spMkLst>
            <pc:docMk/>
            <pc:sldMk cId="345926245" sldId="258"/>
            <ac:spMk id="8" creationId="{C05CBC3C-2E5A-4839-8B9B-2E5A6ADF0F58}"/>
          </ac:spMkLst>
        </pc:spChg>
        <pc:spChg chg="add del">
          <ac:chgData name="Μαριάνθη Κριαρά" userId="af4dc8c413b33db8" providerId="Windows Live" clId="Web-{4C28A19E-D312-4517-B74B-37E956F70FD7}" dt="2025-12-10T14:40:23.805" v="179"/>
          <ac:spMkLst>
            <pc:docMk/>
            <pc:sldMk cId="345926245" sldId="258"/>
            <ac:spMk id="10" creationId="{827FF362-FC97-4BF5-949B-D4ADFA26E457}"/>
          </ac:spMkLst>
        </pc:spChg>
        <pc:spChg chg="add del">
          <ac:chgData name="Μαριάνθη Κριαρά" userId="af4dc8c413b33db8" providerId="Windows Live" clId="Web-{4C28A19E-D312-4517-B74B-37E956F70FD7}" dt="2025-12-10T14:43:16.872" v="227"/>
          <ac:spMkLst>
            <pc:docMk/>
            <pc:sldMk cId="345926245" sldId="258"/>
            <ac:spMk id="12" creationId="{100EDD19-6802-4EC3-95CE-CFFAB042CFD6}"/>
          </ac:spMkLst>
        </pc:spChg>
        <pc:spChg chg="add del">
          <ac:chgData name="Μαριάνθη Κριαρά" userId="af4dc8c413b33db8" providerId="Windows Live" clId="Web-{4C28A19E-D312-4517-B74B-37E956F70FD7}" dt="2025-12-10T14:43:16.872" v="227"/>
          <ac:spMkLst>
            <pc:docMk/>
            <pc:sldMk cId="345926245" sldId="258"/>
            <ac:spMk id="13" creationId="{DB17E863-922E-4C26-BD64-E8FD41D28661}"/>
          </ac:spMkLst>
        </pc:spChg>
        <pc:spChg chg="add del">
          <ac:chgData name="Μαριάνθη Κριαρά" userId="af4dc8c413b33db8" providerId="Windows Live" clId="Web-{4C28A19E-D312-4517-B74B-37E956F70FD7}" dt="2025-12-10T14:43:57.092" v="228"/>
          <ac:spMkLst>
            <pc:docMk/>
            <pc:sldMk cId="345926245" sldId="258"/>
            <ac:spMk id="18" creationId="{743AA782-23D1-4521-8CAD-47662984AA08}"/>
          </ac:spMkLst>
        </pc:spChg>
        <pc:spChg chg="add del">
          <ac:chgData name="Μαριάνθη Κριαρά" userId="af4dc8c413b33db8" providerId="Windows Live" clId="Web-{4C28A19E-D312-4517-B74B-37E956F70FD7}" dt="2025-12-10T14:43:57.092" v="228"/>
          <ac:spMkLst>
            <pc:docMk/>
            <pc:sldMk cId="345926245" sldId="258"/>
            <ac:spMk id="20" creationId="{3CE8AF5E-D374-4CF1-90CC-35CF73B81C3E}"/>
          </ac:spMkLst>
        </pc:spChg>
        <pc:spChg chg="add">
          <ac:chgData name="Μαριάνθη Κριαρά" userId="af4dc8c413b33db8" providerId="Windows Live" clId="Web-{4C28A19E-D312-4517-B74B-37E956F70FD7}" dt="2025-12-10T14:43:57.092" v="228"/>
          <ac:spMkLst>
            <pc:docMk/>
            <pc:sldMk cId="345926245" sldId="258"/>
            <ac:spMk id="27" creationId="{4BCB9E0F-80B4-4BE1-A13D-A796E8186083}"/>
          </ac:spMkLst>
        </pc:spChg>
        <pc:spChg chg="add">
          <ac:chgData name="Μαριάνθη Κριαρά" userId="af4dc8c413b33db8" providerId="Windows Live" clId="Web-{4C28A19E-D312-4517-B74B-37E956F70FD7}" dt="2025-12-10T14:43:57.092" v="228"/>
          <ac:spMkLst>
            <pc:docMk/>
            <pc:sldMk cId="345926245" sldId="258"/>
            <ac:spMk id="29" creationId="{3CE8AF5E-D374-4CF1-90CC-35CF73B81C3E}"/>
          </ac:spMkLst>
        </pc:spChg>
        <pc:picChg chg="add mod">
          <ac:chgData name="Μαριάνθη Κριαρά" userId="af4dc8c413b33db8" providerId="Windows Live" clId="Web-{4C28A19E-D312-4517-B74B-37E956F70FD7}" dt="2025-12-10T15:28:17.978" v="721"/>
          <ac:picMkLst>
            <pc:docMk/>
            <pc:sldMk cId="345926245" sldId="258"/>
            <ac:picMk id="4" creationId="{3794AB4E-A49F-02D6-5D90-7F44EFD985AC}"/>
          </ac:picMkLst>
        </pc:picChg>
        <pc:inkChg chg="add del">
          <ac:chgData name="Μαριάνθη Κριαρά" userId="af4dc8c413b33db8" providerId="Windows Live" clId="Web-{4C28A19E-D312-4517-B74B-37E956F70FD7}" dt="2025-12-10T14:43:57.092" v="228"/>
          <ac:inkMkLst>
            <pc:docMk/>
            <pc:sldMk cId="345926245" sldId="258"/>
            <ac:inkMk id="22" creationId="{070477C5-0410-4E4F-97A1-F84C2465C187}"/>
          </ac:inkMkLst>
        </pc:inkChg>
      </pc:sldChg>
      <pc:sldChg chg="new del ord">
        <pc:chgData name="Μαριάνθη Κριαρά" userId="af4dc8c413b33db8" providerId="Windows Live" clId="Web-{4C28A19E-D312-4517-B74B-37E956F70FD7}" dt="2025-12-10T14:38:20.096" v="134"/>
        <pc:sldMkLst>
          <pc:docMk/>
          <pc:sldMk cId="2459879116" sldId="258"/>
        </pc:sldMkLst>
      </pc:sldChg>
      <pc:sldChg chg="modSp new del">
        <pc:chgData name="Μαριάνθη Κριαρά" userId="af4dc8c413b33db8" providerId="Windows Live" clId="Web-{4C28A19E-D312-4517-B74B-37E956F70FD7}" dt="2025-12-10T14:46:53.611" v="276"/>
        <pc:sldMkLst>
          <pc:docMk/>
          <pc:sldMk cId="1571534972" sldId="259"/>
        </pc:sldMkLst>
        <pc:spChg chg="mod">
          <ac:chgData name="Μαριάνθη Κριαρά" userId="af4dc8c413b33db8" providerId="Windows Live" clId="Web-{4C28A19E-D312-4517-B74B-37E956F70FD7}" dt="2025-12-10T14:46:51.111" v="275" actId="20577"/>
          <ac:spMkLst>
            <pc:docMk/>
            <pc:sldMk cId="1571534972" sldId="259"/>
            <ac:spMk id="2" creationId="{26A01343-38A8-A10F-0463-47485DB11BBE}"/>
          </ac:spMkLst>
        </pc:spChg>
        <pc:spChg chg="mod">
          <ac:chgData name="Μαριάνθη Κριαρά" userId="af4dc8c413b33db8" providerId="Windows Live" clId="Web-{4C28A19E-D312-4517-B74B-37E956F70FD7}" dt="2025-12-10T14:46:26.579" v="264" actId="20577"/>
          <ac:spMkLst>
            <pc:docMk/>
            <pc:sldMk cId="1571534972" sldId="259"/>
            <ac:spMk id="3" creationId="{28B757DE-272C-437F-CDD3-027E8ACC2D60}"/>
          </ac:spMkLst>
        </pc:spChg>
      </pc:sldChg>
      <pc:sldChg chg="addSp delSp modSp new mod setBg">
        <pc:chgData name="Μαριάνθη Κριαρά" userId="af4dc8c413b33db8" providerId="Windows Live" clId="Web-{4C28A19E-D312-4517-B74B-37E956F70FD7}" dt="2025-12-10T15:04:13.694" v="373" actId="20577"/>
        <pc:sldMkLst>
          <pc:docMk/>
          <pc:sldMk cId="2807199780" sldId="259"/>
        </pc:sldMkLst>
        <pc:spChg chg="mod">
          <ac:chgData name="Μαριάνθη Κριαρά" userId="af4dc8c413b33db8" providerId="Windows Live" clId="Web-{4C28A19E-D312-4517-B74B-37E956F70FD7}" dt="2025-12-10T15:04:13.694" v="373" actId="20577"/>
          <ac:spMkLst>
            <pc:docMk/>
            <pc:sldMk cId="2807199780" sldId="259"/>
            <ac:spMk id="2" creationId="{AF40A420-543F-600E-4DDF-124AA6BA370D}"/>
          </ac:spMkLst>
        </pc:spChg>
        <pc:spChg chg="mod">
          <ac:chgData name="Μαριάνθη Κριαρά" userId="af4dc8c413b33db8" providerId="Windows Live" clId="Web-{4C28A19E-D312-4517-B74B-37E956F70FD7}" dt="2025-12-10T15:03:57.928" v="370"/>
          <ac:spMkLst>
            <pc:docMk/>
            <pc:sldMk cId="2807199780" sldId="259"/>
            <ac:spMk id="3" creationId="{702FB003-CBF4-DE4B-EDD2-31FD91E0221F}"/>
          </ac:spMkLst>
        </pc:spChg>
        <pc:spChg chg="add del">
          <ac:chgData name="Μαριάνθη Κριαρά" userId="af4dc8c413b33db8" providerId="Windows Live" clId="Web-{4C28A19E-D312-4517-B74B-37E956F70FD7}" dt="2025-12-10T15:03:57.928" v="370"/>
          <ac:spMkLst>
            <pc:docMk/>
            <pc:sldMk cId="2807199780" sldId="259"/>
            <ac:spMk id="8" creationId="{100EDD19-6802-4EC3-95CE-CFFAB042CFD6}"/>
          </ac:spMkLst>
        </pc:spChg>
        <pc:spChg chg="add del">
          <ac:chgData name="Μαριάνθη Κριαρά" userId="af4dc8c413b33db8" providerId="Windows Live" clId="Web-{4C28A19E-D312-4517-B74B-37E956F70FD7}" dt="2025-12-10T15:03:57.928" v="370"/>
          <ac:spMkLst>
            <pc:docMk/>
            <pc:sldMk cId="2807199780" sldId="259"/>
            <ac:spMk id="10" creationId="{DB17E863-922E-4C26-BD64-E8FD41D28661}"/>
          </ac:spMkLst>
        </pc:spChg>
        <pc:spChg chg="add">
          <ac:chgData name="Μαριάνθη Κριαρά" userId="af4dc8c413b33db8" providerId="Windows Live" clId="Web-{4C28A19E-D312-4517-B74B-37E956F70FD7}" dt="2025-12-10T15:03:57.928" v="370"/>
          <ac:spMkLst>
            <pc:docMk/>
            <pc:sldMk cId="2807199780" sldId="259"/>
            <ac:spMk id="15" creationId="{FA2E39B7-17D8-4009-A8BA-9E8D8EC1B4C9}"/>
          </ac:spMkLst>
        </pc:spChg>
        <pc:spChg chg="add">
          <ac:chgData name="Μαριάνθη Κριαρά" userId="af4dc8c413b33db8" providerId="Windows Live" clId="Web-{4C28A19E-D312-4517-B74B-37E956F70FD7}" dt="2025-12-10T15:03:57.928" v="370"/>
          <ac:spMkLst>
            <pc:docMk/>
            <pc:sldMk cId="2807199780" sldId="259"/>
            <ac:spMk id="17" creationId="{8B71B615-14B5-4C0F-99E2-F17912DC63C6}"/>
          </ac:spMkLst>
        </pc:spChg>
      </pc:sldChg>
      <pc:sldChg chg="new del">
        <pc:chgData name="Μαριάνθη Κριαρά" userId="af4dc8c413b33db8" providerId="Windows Live" clId="Web-{4C28A19E-D312-4517-B74B-37E956F70FD7}" dt="2025-12-10T14:57:20.761" v="278"/>
        <pc:sldMkLst>
          <pc:docMk/>
          <pc:sldMk cId="3046720107" sldId="259"/>
        </pc:sldMkLst>
      </pc:sldChg>
      <pc:sldChg chg="new del">
        <pc:chgData name="Μαριάνθη Κριαρά" userId="af4dc8c413b33db8" providerId="Windows Live" clId="Web-{4C28A19E-D312-4517-B74B-37E956F70FD7}" dt="2025-12-10T14:46:24.001" v="263"/>
        <pc:sldMkLst>
          <pc:docMk/>
          <pc:sldMk cId="1500552064" sldId="260"/>
        </pc:sldMkLst>
      </pc:sldChg>
      <pc:sldChg chg="addSp delSp modSp new mod setBg">
        <pc:chgData name="Μαριάνθη Κριαρά" userId="af4dc8c413b33db8" providerId="Windows Live" clId="Web-{4C28A19E-D312-4517-B74B-37E956F70FD7}" dt="2025-12-10T15:28:35.198" v="723"/>
        <pc:sldMkLst>
          <pc:docMk/>
          <pc:sldMk cId="3051537067" sldId="260"/>
        </pc:sldMkLst>
        <pc:spChg chg="mod">
          <ac:chgData name="Μαριάνθη Κριαρά" userId="af4dc8c413b33db8" providerId="Windows Live" clId="Web-{4C28A19E-D312-4517-B74B-37E956F70FD7}" dt="2025-12-10T15:07:46.853" v="487"/>
          <ac:spMkLst>
            <pc:docMk/>
            <pc:sldMk cId="3051537067" sldId="260"/>
            <ac:spMk id="2" creationId="{B8A2E43A-9AB9-C940-5766-28B019334218}"/>
          </ac:spMkLst>
        </pc:spChg>
        <pc:spChg chg="mod">
          <ac:chgData name="Μαριάνθη Κριαρά" userId="af4dc8c413b33db8" providerId="Windows Live" clId="Web-{4C28A19E-D312-4517-B74B-37E956F70FD7}" dt="2025-12-10T15:07:46.853" v="487"/>
          <ac:spMkLst>
            <pc:docMk/>
            <pc:sldMk cId="3051537067" sldId="260"/>
            <ac:spMk id="3" creationId="{D977FF7E-2F1D-9B40-4461-E66C562E7C5C}"/>
          </ac:spMkLst>
        </pc:spChg>
        <pc:spChg chg="add del">
          <ac:chgData name="Μαριάνθη Κριαρά" userId="af4dc8c413b33db8" providerId="Windows Live" clId="Web-{4C28A19E-D312-4517-B74B-37E956F70FD7}" dt="2025-12-10T15:07:46.853" v="486"/>
          <ac:spMkLst>
            <pc:docMk/>
            <pc:sldMk cId="3051537067" sldId="260"/>
            <ac:spMk id="8" creationId="{745DEEED-BE3A-4307-800A-45F555B51C2E}"/>
          </ac:spMkLst>
        </pc:spChg>
        <pc:spChg chg="add del">
          <ac:chgData name="Μαριάνθη Κριαρά" userId="af4dc8c413b33db8" providerId="Windows Live" clId="Web-{4C28A19E-D312-4517-B74B-37E956F70FD7}" dt="2025-12-10T15:07:46.853" v="486"/>
          <ac:spMkLst>
            <pc:docMk/>
            <pc:sldMk cId="3051537067" sldId="260"/>
            <ac:spMk id="10" creationId="{F5C73706-35AD-4797-B796-D806B8FE5A35}"/>
          </ac:spMkLst>
        </pc:spChg>
        <pc:spChg chg="add">
          <ac:chgData name="Μαριάνθη Κριαρά" userId="af4dc8c413b33db8" providerId="Windows Live" clId="Web-{4C28A19E-D312-4517-B74B-37E956F70FD7}" dt="2025-12-10T15:07:46.853" v="487"/>
          <ac:spMkLst>
            <pc:docMk/>
            <pc:sldMk cId="3051537067" sldId="260"/>
            <ac:spMk id="12" creationId="{AC17DE74-01C9-4859-B65A-85CF999E8580}"/>
          </ac:spMkLst>
        </pc:spChg>
        <pc:spChg chg="add">
          <ac:chgData name="Μαριάνθη Κριαρά" userId="af4dc8c413b33db8" providerId="Windows Live" clId="Web-{4C28A19E-D312-4517-B74B-37E956F70FD7}" dt="2025-12-10T15:07:46.853" v="487"/>
          <ac:spMkLst>
            <pc:docMk/>
            <pc:sldMk cId="3051537067" sldId="260"/>
            <ac:spMk id="13" creationId="{068C0432-0E90-4CC1-8CD3-D44A90DF07EF}"/>
          </ac:spMkLst>
        </pc:spChg>
        <pc:picChg chg="add del mod">
          <ac:chgData name="Μαριάνθη Κριαρά" userId="af4dc8c413b33db8" providerId="Windows Live" clId="Web-{4C28A19E-D312-4517-B74B-37E956F70FD7}" dt="2025-12-10T15:09:46.749" v="493"/>
          <ac:picMkLst>
            <pc:docMk/>
            <pc:sldMk cId="3051537067" sldId="260"/>
            <ac:picMk id="4" creationId="{E52D22E2-0DFA-0E3D-3806-DF1A97110449}"/>
          </ac:picMkLst>
        </pc:picChg>
        <pc:picChg chg="add del mod">
          <ac:chgData name="Μαριάνθη Κριαρά" userId="af4dc8c413b33db8" providerId="Windows Live" clId="Web-{4C28A19E-D312-4517-B74B-37E956F70FD7}" dt="2025-12-10T15:10:13.689" v="499"/>
          <ac:picMkLst>
            <pc:docMk/>
            <pc:sldMk cId="3051537067" sldId="260"/>
            <ac:picMk id="5" creationId="{53EAF545-02EC-66ED-0D7F-08126AD8B3EC}"/>
          </ac:picMkLst>
        </pc:picChg>
        <pc:picChg chg="add mod">
          <ac:chgData name="Μαριάνθη Κριαρά" userId="af4dc8c413b33db8" providerId="Windows Live" clId="Web-{4C28A19E-D312-4517-B74B-37E956F70FD7}" dt="2025-12-10T15:28:35.198" v="723"/>
          <ac:picMkLst>
            <pc:docMk/>
            <pc:sldMk cId="3051537067" sldId="260"/>
            <ac:picMk id="6" creationId="{521FD4CF-65C2-9AE6-25A8-8B57FCC83A5C}"/>
          </ac:picMkLst>
        </pc:picChg>
      </pc:sldChg>
      <pc:sldChg chg="addSp modSp new mod setBg">
        <pc:chgData name="Μαριάνθη Κριαρά" userId="af4dc8c413b33db8" providerId="Windows Live" clId="Web-{4C28A19E-D312-4517-B74B-37E956F70FD7}" dt="2025-12-10T15:28:45.698" v="725"/>
        <pc:sldMkLst>
          <pc:docMk/>
          <pc:sldMk cId="302468670" sldId="261"/>
        </pc:sldMkLst>
        <pc:spChg chg="mod">
          <ac:chgData name="Μαριάνθη Κριαρά" userId="af4dc8c413b33db8" providerId="Windows Live" clId="Web-{4C28A19E-D312-4517-B74B-37E956F70FD7}" dt="2025-12-10T15:25:25.388" v="684"/>
          <ac:spMkLst>
            <pc:docMk/>
            <pc:sldMk cId="302468670" sldId="261"/>
            <ac:spMk id="2" creationId="{1FE5FA70-D42E-B4C5-DE77-0C26BB671E06}"/>
          </ac:spMkLst>
        </pc:spChg>
        <pc:spChg chg="mod">
          <ac:chgData name="Μαριάνθη Κριαρά" userId="af4dc8c413b33db8" providerId="Windows Live" clId="Web-{4C28A19E-D312-4517-B74B-37E956F70FD7}" dt="2025-12-10T15:25:25.388" v="684"/>
          <ac:spMkLst>
            <pc:docMk/>
            <pc:sldMk cId="302468670" sldId="261"/>
            <ac:spMk id="3" creationId="{BD95D5DA-2629-E57A-1919-A6A9068F8B32}"/>
          </ac:spMkLst>
        </pc:spChg>
        <pc:spChg chg="add">
          <ac:chgData name="Μαριάνθη Κριαρά" userId="af4dc8c413b33db8" providerId="Windows Live" clId="Web-{4C28A19E-D312-4517-B74B-37E956F70FD7}" dt="2025-12-10T15:25:25.388" v="684"/>
          <ac:spMkLst>
            <pc:docMk/>
            <pc:sldMk cId="302468670" sldId="261"/>
            <ac:spMk id="9" creationId="{2C61293E-6EBE-43EF-A52C-9BEBFD7679D4}"/>
          </ac:spMkLst>
        </pc:spChg>
        <pc:spChg chg="add">
          <ac:chgData name="Μαριάνθη Κριαρά" userId="af4dc8c413b33db8" providerId="Windows Live" clId="Web-{4C28A19E-D312-4517-B74B-37E956F70FD7}" dt="2025-12-10T15:25:25.388" v="684"/>
          <ac:spMkLst>
            <pc:docMk/>
            <pc:sldMk cId="302468670" sldId="261"/>
            <ac:spMk id="11" creationId="{3FCFB1DE-0B7E-48CC-BA90-B2AB0889F9D6}"/>
          </ac:spMkLst>
        </pc:spChg>
        <pc:picChg chg="add mod">
          <ac:chgData name="Μαριάνθη Κριαρά" userId="af4dc8c413b33db8" providerId="Windows Live" clId="Web-{4C28A19E-D312-4517-B74B-37E956F70FD7}" dt="2025-12-10T15:28:45.698" v="725"/>
          <ac:picMkLst>
            <pc:docMk/>
            <pc:sldMk cId="302468670" sldId="261"/>
            <ac:picMk id="4" creationId="{D5DDE95E-B38E-2D8D-C719-8B1EDA18EA2E}"/>
          </ac:picMkLst>
        </pc:picChg>
      </pc:sldChg>
      <pc:sldChg chg="addSp delSp modSp new del mod setBg">
        <pc:chgData name="Μαριάνθη Κριαρά" userId="af4dc8c413b33db8" providerId="Windows Live" clId="Web-{4C28A19E-D312-4517-B74B-37E956F70FD7}" dt="2025-12-10T15:22:53.292" v="591"/>
        <pc:sldMkLst>
          <pc:docMk/>
          <pc:sldMk cId="454127786" sldId="261"/>
        </pc:sldMkLst>
        <pc:spChg chg="del mod">
          <ac:chgData name="Μαριάνθη Κριαρά" userId="af4dc8c413b33db8" providerId="Windows Live" clId="Web-{4C28A19E-D312-4517-B74B-37E956F70FD7}" dt="2025-12-10T15:16:22.956" v="580"/>
          <ac:spMkLst>
            <pc:docMk/>
            <pc:sldMk cId="454127786" sldId="261"/>
            <ac:spMk id="2" creationId="{65C6964C-FD2E-9862-A81E-81C69A71215C}"/>
          </ac:spMkLst>
        </pc:spChg>
        <pc:spChg chg="mod">
          <ac:chgData name="Μαριάνθη Κριαρά" userId="af4dc8c413b33db8" providerId="Windows Live" clId="Web-{4C28A19E-D312-4517-B74B-37E956F70FD7}" dt="2025-12-10T15:22:31.011" v="589"/>
          <ac:spMkLst>
            <pc:docMk/>
            <pc:sldMk cId="454127786" sldId="261"/>
            <ac:spMk id="3" creationId="{05F84FAB-6008-06ED-916C-4DEEDB4F09F0}"/>
          </ac:spMkLst>
        </pc:spChg>
        <pc:spChg chg="add del">
          <ac:chgData name="Μαριάνθη Κριαρά" userId="af4dc8c413b33db8" providerId="Windows Live" clId="Web-{4C28A19E-D312-4517-B74B-37E956F70FD7}" dt="2025-12-10T15:22:28.386" v="586"/>
          <ac:spMkLst>
            <pc:docMk/>
            <pc:sldMk cId="454127786" sldId="261"/>
            <ac:spMk id="6" creationId="{2C61293E-6EBE-43EF-A52C-9BEBFD7679D4}"/>
          </ac:spMkLst>
        </pc:spChg>
        <pc:spChg chg="add del">
          <ac:chgData name="Μαριάνθη Κριαρά" userId="af4dc8c413b33db8" providerId="Windows Live" clId="Web-{4C28A19E-D312-4517-B74B-37E956F70FD7}" dt="2025-12-10T15:22:28.386" v="586"/>
          <ac:spMkLst>
            <pc:docMk/>
            <pc:sldMk cId="454127786" sldId="261"/>
            <ac:spMk id="7" creationId="{3FCFB1DE-0B7E-48CC-BA90-B2AB0889F9D6}"/>
          </ac:spMkLst>
        </pc:spChg>
        <pc:spChg chg="add del">
          <ac:chgData name="Μαριάνθη Κριαρά" userId="af4dc8c413b33db8" providerId="Windows Live" clId="Web-{4C28A19E-D312-4517-B74B-37E956F70FD7}" dt="2025-12-10T15:22:31.011" v="589"/>
          <ac:spMkLst>
            <pc:docMk/>
            <pc:sldMk cId="454127786" sldId="261"/>
            <ac:spMk id="9" creationId="{2C61293E-6EBE-43EF-A52C-9BEBFD7679D4}"/>
          </ac:spMkLst>
        </pc:spChg>
        <pc:spChg chg="add del">
          <ac:chgData name="Μαριάνθη Κριαρά" userId="af4dc8c413b33db8" providerId="Windows Live" clId="Web-{4C28A19E-D312-4517-B74B-37E956F70FD7}" dt="2025-12-10T15:22:31.011" v="589"/>
          <ac:spMkLst>
            <pc:docMk/>
            <pc:sldMk cId="454127786" sldId="261"/>
            <ac:spMk id="11" creationId="{3FCFB1DE-0B7E-48CC-BA90-B2AB0889F9D6}"/>
          </ac:spMkLst>
        </pc:spChg>
        <pc:picChg chg="add del mod">
          <ac:chgData name="Μαριάνθη Κριαρά" userId="af4dc8c413b33db8" providerId="Windows Live" clId="Web-{4C28A19E-D312-4517-B74B-37E956F70FD7}" dt="2025-12-10T15:22:34.511" v="590"/>
          <ac:picMkLst>
            <pc:docMk/>
            <pc:sldMk cId="454127786" sldId="261"/>
            <ac:picMk id="4" creationId="{6F4D758F-C6ED-A304-35EC-386B9CF638D0}"/>
          </ac:picMkLst>
        </pc:picChg>
      </pc:sldChg>
      <pc:sldChg chg="addSp modSp new mod setBg">
        <pc:chgData name="Μαριάνθη Κριαρά" userId="af4dc8c413b33db8" providerId="Windows Live" clId="Web-{4C28A19E-D312-4517-B74B-37E956F70FD7}" dt="2025-12-10T17:35:05.499" v="788" actId="20577"/>
        <pc:sldMkLst>
          <pc:docMk/>
          <pc:sldMk cId="1287719045" sldId="262"/>
        </pc:sldMkLst>
        <pc:spChg chg="mod">
          <ac:chgData name="Μαριάνθη Κριαρά" userId="af4dc8c413b33db8" providerId="Windows Live" clId="Web-{4C28A19E-D312-4517-B74B-37E956F70FD7}" dt="2025-12-10T17:34:41.310" v="786"/>
          <ac:spMkLst>
            <pc:docMk/>
            <pc:sldMk cId="1287719045" sldId="262"/>
            <ac:spMk id="2" creationId="{8320EE20-A28B-6305-8A77-B7C53894D1E0}"/>
          </ac:spMkLst>
        </pc:spChg>
        <pc:spChg chg="mod">
          <ac:chgData name="Μαριάνθη Κριαρά" userId="af4dc8c413b33db8" providerId="Windows Live" clId="Web-{4C28A19E-D312-4517-B74B-37E956F70FD7}" dt="2025-12-10T17:35:05.499" v="788" actId="20577"/>
          <ac:spMkLst>
            <pc:docMk/>
            <pc:sldMk cId="1287719045" sldId="262"/>
            <ac:spMk id="3" creationId="{2A61BB0A-8FC3-A897-6D9F-D73DA19947C2}"/>
          </ac:spMkLst>
        </pc:spChg>
        <pc:spChg chg="add">
          <ac:chgData name="Μαριάνθη Κριαρά" userId="af4dc8c413b33db8" providerId="Windows Live" clId="Web-{4C28A19E-D312-4517-B74B-37E956F70FD7}" dt="2025-12-10T17:34:41.310" v="786"/>
          <ac:spMkLst>
            <pc:docMk/>
            <pc:sldMk cId="1287719045" sldId="262"/>
            <ac:spMk id="8" creationId="{AC17DE74-01C9-4859-B65A-85CF999E8580}"/>
          </ac:spMkLst>
        </pc:spChg>
        <pc:spChg chg="add">
          <ac:chgData name="Μαριάνθη Κριαρά" userId="af4dc8c413b33db8" providerId="Windows Live" clId="Web-{4C28A19E-D312-4517-B74B-37E956F70FD7}" dt="2025-12-10T17:34:41.310" v="786"/>
          <ac:spMkLst>
            <pc:docMk/>
            <pc:sldMk cId="1287719045" sldId="262"/>
            <ac:spMk id="10" creationId="{068C0432-0E90-4CC1-8CD3-D44A90DF07EF}"/>
          </ac:spMkLst>
        </pc:spChg>
      </pc:sldChg>
      <pc:sldMasterChg chg="add del addSldLayout delSldLayout">
        <pc:chgData name="Μαριάνθη Κριαρά" userId="af4dc8c413b33db8" providerId="Windows Live" clId="Web-{4C28A19E-D312-4517-B74B-37E956F70FD7}" dt="2025-12-10T14:26:03.260" v="10"/>
        <pc:sldMasterMkLst>
          <pc:docMk/>
          <pc:sldMasterMk cId="1281708463" sldId="2147483648"/>
        </pc:sldMasterMkLst>
        <pc:sldLayoutChg chg="add del">
          <pc:chgData name="Μαριάνθη Κριαρά" userId="af4dc8c413b33db8" providerId="Windows Live" clId="Web-{4C28A19E-D312-4517-B74B-37E956F70FD7}" dt="2025-12-10T14:26:03.260" v="10"/>
          <pc:sldLayoutMkLst>
            <pc:docMk/>
            <pc:sldMasterMk cId="1281708463" sldId="2147483648"/>
            <pc:sldLayoutMk cId="1975687137" sldId="2147483649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260" v="10"/>
          <pc:sldLayoutMkLst>
            <pc:docMk/>
            <pc:sldMasterMk cId="1281708463" sldId="2147483648"/>
            <pc:sldLayoutMk cId="3235862668" sldId="2147483650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260" v="10"/>
          <pc:sldLayoutMkLst>
            <pc:docMk/>
            <pc:sldMasterMk cId="1281708463" sldId="2147483648"/>
            <pc:sldLayoutMk cId="1359469378" sldId="2147483651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260" v="10"/>
          <pc:sldLayoutMkLst>
            <pc:docMk/>
            <pc:sldMasterMk cId="1281708463" sldId="2147483648"/>
            <pc:sldLayoutMk cId="4241057077" sldId="2147483652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260" v="10"/>
          <pc:sldLayoutMkLst>
            <pc:docMk/>
            <pc:sldMasterMk cId="1281708463" sldId="2147483648"/>
            <pc:sldLayoutMk cId="2650387611" sldId="2147483653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260" v="10"/>
          <pc:sldLayoutMkLst>
            <pc:docMk/>
            <pc:sldMasterMk cId="1281708463" sldId="2147483648"/>
            <pc:sldLayoutMk cId="2997914119" sldId="2147483654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260" v="10"/>
          <pc:sldLayoutMkLst>
            <pc:docMk/>
            <pc:sldMasterMk cId="1281708463" sldId="2147483648"/>
            <pc:sldLayoutMk cId="2175844051" sldId="2147483655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260" v="10"/>
          <pc:sldLayoutMkLst>
            <pc:docMk/>
            <pc:sldMasterMk cId="1281708463" sldId="2147483648"/>
            <pc:sldLayoutMk cId="1799475375" sldId="2147483656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260" v="10"/>
          <pc:sldLayoutMkLst>
            <pc:docMk/>
            <pc:sldMasterMk cId="1281708463" sldId="2147483648"/>
            <pc:sldLayoutMk cId="1473159766" sldId="2147483657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260" v="10"/>
          <pc:sldLayoutMkLst>
            <pc:docMk/>
            <pc:sldMasterMk cId="1281708463" sldId="2147483648"/>
            <pc:sldLayoutMk cId="380166390" sldId="2147483658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260" v="10"/>
          <pc:sldLayoutMkLst>
            <pc:docMk/>
            <pc:sldMasterMk cId="1281708463" sldId="2147483648"/>
            <pc:sldLayoutMk cId="2938526399" sldId="2147483659"/>
          </pc:sldLayoutMkLst>
        </pc:sldLayoutChg>
      </pc:sldMasterChg>
      <pc:sldMasterChg chg="add del addSldLayout delSldLayout">
        <pc:chgData name="Μαριάνθη Κριαρά" userId="af4dc8c413b33db8" providerId="Windows Live" clId="Web-{4C28A19E-D312-4517-B74B-37E956F70FD7}" dt="2025-12-10T14:24:17.194" v="1"/>
        <pc:sldMasterMkLst>
          <pc:docMk/>
          <pc:sldMasterMk cId="806449627" sldId="2147483725"/>
        </pc:sldMasterMkLst>
        <pc:sldLayoutChg chg="add del">
          <pc:chgData name="Μαριάνθη Κριαρά" userId="af4dc8c413b33db8" providerId="Windows Live" clId="Web-{4C28A19E-D312-4517-B74B-37E956F70FD7}" dt="2025-12-10T14:24:17.194" v="1"/>
          <pc:sldLayoutMkLst>
            <pc:docMk/>
            <pc:sldMasterMk cId="806449627" sldId="2147483725"/>
            <pc:sldLayoutMk cId="3322826491" sldId="2147483714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17.194" v="1"/>
          <pc:sldLayoutMkLst>
            <pc:docMk/>
            <pc:sldMasterMk cId="806449627" sldId="2147483725"/>
            <pc:sldLayoutMk cId="336350896" sldId="2147483715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17.194" v="1"/>
          <pc:sldLayoutMkLst>
            <pc:docMk/>
            <pc:sldMasterMk cId="806449627" sldId="2147483725"/>
            <pc:sldLayoutMk cId="125428626" sldId="2147483716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17.194" v="1"/>
          <pc:sldLayoutMkLst>
            <pc:docMk/>
            <pc:sldMasterMk cId="806449627" sldId="2147483725"/>
            <pc:sldLayoutMk cId="2415668981" sldId="2147483717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17.194" v="1"/>
          <pc:sldLayoutMkLst>
            <pc:docMk/>
            <pc:sldMasterMk cId="806449627" sldId="2147483725"/>
            <pc:sldLayoutMk cId="4251494380" sldId="2147483718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17.194" v="1"/>
          <pc:sldLayoutMkLst>
            <pc:docMk/>
            <pc:sldMasterMk cId="806449627" sldId="2147483725"/>
            <pc:sldLayoutMk cId="4183593411" sldId="2147483719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17.194" v="1"/>
          <pc:sldLayoutMkLst>
            <pc:docMk/>
            <pc:sldMasterMk cId="806449627" sldId="2147483725"/>
            <pc:sldLayoutMk cId="3495483976" sldId="2147483720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17.194" v="1"/>
          <pc:sldLayoutMkLst>
            <pc:docMk/>
            <pc:sldMasterMk cId="806449627" sldId="2147483725"/>
            <pc:sldLayoutMk cId="3820920118" sldId="2147483721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17.194" v="1"/>
          <pc:sldLayoutMkLst>
            <pc:docMk/>
            <pc:sldMasterMk cId="806449627" sldId="2147483725"/>
            <pc:sldLayoutMk cId="2509090391" sldId="2147483722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17.194" v="1"/>
          <pc:sldLayoutMkLst>
            <pc:docMk/>
            <pc:sldMasterMk cId="806449627" sldId="2147483725"/>
            <pc:sldLayoutMk cId="1222413763" sldId="2147483723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17.194" v="1"/>
          <pc:sldLayoutMkLst>
            <pc:docMk/>
            <pc:sldMasterMk cId="806449627" sldId="2147483725"/>
            <pc:sldLayoutMk cId="3023216441" sldId="2147483724"/>
          </pc:sldLayoutMkLst>
        </pc:sldLayoutChg>
      </pc:sldMasterChg>
      <pc:sldMasterChg chg="add del addSldLayout delSldLayout">
        <pc:chgData name="Μαριάνθη Κριαρά" userId="af4dc8c413b33db8" providerId="Windows Live" clId="Web-{4C28A19E-D312-4517-B74B-37E956F70FD7}" dt="2025-12-10T14:26:03.119" v="9"/>
        <pc:sldMasterMkLst>
          <pc:docMk/>
          <pc:sldMasterMk cId="3541939295" sldId="2147483725"/>
        </pc:sldMasterMkLst>
        <pc:sldLayoutChg chg="add del">
          <pc:chgData name="Μαριάνθη Κριαρά" userId="af4dc8c413b33db8" providerId="Windows Live" clId="Web-{4C28A19E-D312-4517-B74B-37E956F70FD7}" dt="2025-12-10T14:26:03.119" v="9"/>
          <pc:sldLayoutMkLst>
            <pc:docMk/>
            <pc:sldMasterMk cId="3541939295" sldId="2147483725"/>
            <pc:sldLayoutMk cId="1532687714" sldId="2147483714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119" v="9"/>
          <pc:sldLayoutMkLst>
            <pc:docMk/>
            <pc:sldMasterMk cId="3541939295" sldId="2147483725"/>
            <pc:sldLayoutMk cId="710524943" sldId="2147483715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119" v="9"/>
          <pc:sldLayoutMkLst>
            <pc:docMk/>
            <pc:sldMasterMk cId="3541939295" sldId="2147483725"/>
            <pc:sldLayoutMk cId="4026094867" sldId="2147483716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119" v="9"/>
          <pc:sldLayoutMkLst>
            <pc:docMk/>
            <pc:sldMasterMk cId="3541939295" sldId="2147483725"/>
            <pc:sldLayoutMk cId="2560519467" sldId="2147483717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119" v="9"/>
          <pc:sldLayoutMkLst>
            <pc:docMk/>
            <pc:sldMasterMk cId="3541939295" sldId="2147483725"/>
            <pc:sldLayoutMk cId="1333797200" sldId="2147483718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119" v="9"/>
          <pc:sldLayoutMkLst>
            <pc:docMk/>
            <pc:sldMasterMk cId="3541939295" sldId="2147483725"/>
            <pc:sldLayoutMk cId="1745750908" sldId="2147483719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119" v="9"/>
          <pc:sldLayoutMkLst>
            <pc:docMk/>
            <pc:sldMasterMk cId="3541939295" sldId="2147483725"/>
            <pc:sldLayoutMk cId="4064499980" sldId="2147483720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119" v="9"/>
          <pc:sldLayoutMkLst>
            <pc:docMk/>
            <pc:sldMasterMk cId="3541939295" sldId="2147483725"/>
            <pc:sldLayoutMk cId="367679219" sldId="2147483721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119" v="9"/>
          <pc:sldLayoutMkLst>
            <pc:docMk/>
            <pc:sldMasterMk cId="3541939295" sldId="2147483725"/>
            <pc:sldLayoutMk cId="444165930" sldId="2147483722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119" v="9"/>
          <pc:sldLayoutMkLst>
            <pc:docMk/>
            <pc:sldMasterMk cId="3541939295" sldId="2147483725"/>
            <pc:sldLayoutMk cId="3995205652" sldId="2147483723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03.119" v="9"/>
          <pc:sldLayoutMkLst>
            <pc:docMk/>
            <pc:sldMasterMk cId="3541939295" sldId="2147483725"/>
            <pc:sldLayoutMk cId="4023694006" sldId="2147483724"/>
          </pc:sldLayoutMkLst>
        </pc:sldLayoutChg>
      </pc:sldMasterChg>
      <pc:sldMasterChg chg="add del addSldLayout delSldLayout">
        <pc:chgData name="Μαριάνθη Κριαρά" userId="af4dc8c413b33db8" providerId="Windows Live" clId="Web-{4C28A19E-D312-4517-B74B-37E956F70FD7}" dt="2025-12-10T14:24:29.007" v="3"/>
        <pc:sldMasterMkLst>
          <pc:docMk/>
          <pc:sldMasterMk cId="574689573" sldId="2147483751"/>
        </pc:sldMasterMkLst>
        <pc:sldLayoutChg chg="add del">
          <pc:chgData name="Μαριάνθη Κριαρά" userId="af4dc8c413b33db8" providerId="Windows Live" clId="Web-{4C28A19E-D312-4517-B74B-37E956F70FD7}" dt="2025-12-10T14:24:29.007" v="3"/>
          <pc:sldLayoutMkLst>
            <pc:docMk/>
            <pc:sldMasterMk cId="574689573" sldId="2147483751"/>
            <pc:sldLayoutMk cId="1050851760" sldId="2147483740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29.007" v="3"/>
          <pc:sldLayoutMkLst>
            <pc:docMk/>
            <pc:sldMasterMk cId="574689573" sldId="2147483751"/>
            <pc:sldLayoutMk cId="2891620670" sldId="2147483741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29.007" v="3"/>
          <pc:sldLayoutMkLst>
            <pc:docMk/>
            <pc:sldMasterMk cId="574689573" sldId="2147483751"/>
            <pc:sldLayoutMk cId="601772128" sldId="2147483742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29.007" v="3"/>
          <pc:sldLayoutMkLst>
            <pc:docMk/>
            <pc:sldMasterMk cId="574689573" sldId="2147483751"/>
            <pc:sldLayoutMk cId="172922905" sldId="2147483743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29.007" v="3"/>
          <pc:sldLayoutMkLst>
            <pc:docMk/>
            <pc:sldMasterMk cId="574689573" sldId="2147483751"/>
            <pc:sldLayoutMk cId="3797307800" sldId="2147483744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29.007" v="3"/>
          <pc:sldLayoutMkLst>
            <pc:docMk/>
            <pc:sldMasterMk cId="574689573" sldId="2147483751"/>
            <pc:sldLayoutMk cId="1543154581" sldId="2147483745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29.007" v="3"/>
          <pc:sldLayoutMkLst>
            <pc:docMk/>
            <pc:sldMasterMk cId="574689573" sldId="2147483751"/>
            <pc:sldLayoutMk cId="2248331703" sldId="2147483746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29.007" v="3"/>
          <pc:sldLayoutMkLst>
            <pc:docMk/>
            <pc:sldMasterMk cId="574689573" sldId="2147483751"/>
            <pc:sldLayoutMk cId="1462136571" sldId="2147483747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29.007" v="3"/>
          <pc:sldLayoutMkLst>
            <pc:docMk/>
            <pc:sldMasterMk cId="574689573" sldId="2147483751"/>
            <pc:sldLayoutMk cId="1014439463" sldId="2147483748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29.007" v="3"/>
          <pc:sldLayoutMkLst>
            <pc:docMk/>
            <pc:sldMasterMk cId="574689573" sldId="2147483751"/>
            <pc:sldLayoutMk cId="1847842530" sldId="2147483749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29.007" v="3"/>
          <pc:sldLayoutMkLst>
            <pc:docMk/>
            <pc:sldMasterMk cId="574689573" sldId="2147483751"/>
            <pc:sldLayoutMk cId="1898593484" sldId="2147483750"/>
          </pc:sldLayoutMkLst>
        </pc:sldLayoutChg>
      </pc:sldMasterChg>
      <pc:sldMasterChg chg="add del addSldLayout delSldLayout">
        <pc:chgData name="Μαριάνθη Κριαρά" userId="af4dc8c413b33db8" providerId="Windows Live" clId="Web-{4C28A19E-D312-4517-B74B-37E956F70FD7}" dt="2025-12-10T14:24:56.867" v="7"/>
        <pc:sldMasterMkLst>
          <pc:docMk/>
          <pc:sldMasterMk cId="1235481173" sldId="2147483751"/>
        </pc:sldMasterMkLst>
        <pc:sldLayoutChg chg="add del">
          <pc:chgData name="Μαριάνθη Κριαρά" userId="af4dc8c413b33db8" providerId="Windows Live" clId="Web-{4C28A19E-D312-4517-B74B-37E956F70FD7}" dt="2025-12-10T14:24:56.867" v="7"/>
          <pc:sldLayoutMkLst>
            <pc:docMk/>
            <pc:sldMasterMk cId="1235481173" sldId="2147483751"/>
            <pc:sldLayoutMk cId="1824315827" sldId="2147483740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56.867" v="7"/>
          <pc:sldLayoutMkLst>
            <pc:docMk/>
            <pc:sldMasterMk cId="1235481173" sldId="2147483751"/>
            <pc:sldLayoutMk cId="3462232532" sldId="2147483741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56.867" v="7"/>
          <pc:sldLayoutMkLst>
            <pc:docMk/>
            <pc:sldMasterMk cId="1235481173" sldId="2147483751"/>
            <pc:sldLayoutMk cId="3189166835" sldId="2147483742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56.867" v="7"/>
          <pc:sldLayoutMkLst>
            <pc:docMk/>
            <pc:sldMasterMk cId="1235481173" sldId="2147483751"/>
            <pc:sldLayoutMk cId="4003644778" sldId="2147483743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56.867" v="7"/>
          <pc:sldLayoutMkLst>
            <pc:docMk/>
            <pc:sldMasterMk cId="1235481173" sldId="2147483751"/>
            <pc:sldLayoutMk cId="3093133033" sldId="2147483744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56.867" v="7"/>
          <pc:sldLayoutMkLst>
            <pc:docMk/>
            <pc:sldMasterMk cId="1235481173" sldId="2147483751"/>
            <pc:sldLayoutMk cId="3097937103" sldId="2147483745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56.867" v="7"/>
          <pc:sldLayoutMkLst>
            <pc:docMk/>
            <pc:sldMasterMk cId="1235481173" sldId="2147483751"/>
            <pc:sldLayoutMk cId="2703791058" sldId="2147483746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56.867" v="7"/>
          <pc:sldLayoutMkLst>
            <pc:docMk/>
            <pc:sldMasterMk cId="1235481173" sldId="2147483751"/>
            <pc:sldLayoutMk cId="3081778357" sldId="2147483747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56.867" v="7"/>
          <pc:sldLayoutMkLst>
            <pc:docMk/>
            <pc:sldMasterMk cId="1235481173" sldId="2147483751"/>
            <pc:sldLayoutMk cId="387037367" sldId="2147483748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56.867" v="7"/>
          <pc:sldLayoutMkLst>
            <pc:docMk/>
            <pc:sldMasterMk cId="1235481173" sldId="2147483751"/>
            <pc:sldLayoutMk cId="3459770604" sldId="2147483749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4:56.867" v="7"/>
          <pc:sldLayoutMkLst>
            <pc:docMk/>
            <pc:sldMasterMk cId="1235481173" sldId="2147483751"/>
            <pc:sldLayoutMk cId="2677241568" sldId="2147483750"/>
          </pc:sldLayoutMkLst>
        </pc:sldLayoutChg>
      </pc:sldMasterChg>
      <pc:sldMasterChg chg="add del addSldLayout delSldLayout">
        <pc:chgData name="Μαριάνθη Κριαρά" userId="af4dc8c413b33db8" providerId="Windows Live" clId="Web-{4C28A19E-D312-4517-B74B-37E956F70FD7}" dt="2025-12-10T14:26:37.370" v="18"/>
        <pc:sldMasterMkLst>
          <pc:docMk/>
          <pc:sldMasterMk cId="638637347" sldId="2147483752"/>
        </pc:sldMasterMkLst>
        <pc:sldLayoutChg chg="add del">
          <pc:chgData name="Μαριάνθη Κριαρά" userId="af4dc8c413b33db8" providerId="Windows Live" clId="Web-{4C28A19E-D312-4517-B74B-37E956F70FD7}" dt="2025-12-10T14:26:37.370" v="18"/>
          <pc:sldLayoutMkLst>
            <pc:docMk/>
            <pc:sldMasterMk cId="638637347" sldId="2147483752"/>
            <pc:sldLayoutMk cId="791536725" sldId="2147483741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37.370" v="18"/>
          <pc:sldLayoutMkLst>
            <pc:docMk/>
            <pc:sldMasterMk cId="638637347" sldId="2147483752"/>
            <pc:sldLayoutMk cId="128664897" sldId="2147483742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37.370" v="18"/>
          <pc:sldLayoutMkLst>
            <pc:docMk/>
            <pc:sldMasterMk cId="638637347" sldId="2147483752"/>
            <pc:sldLayoutMk cId="1522511301" sldId="2147483743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37.370" v="18"/>
          <pc:sldLayoutMkLst>
            <pc:docMk/>
            <pc:sldMasterMk cId="638637347" sldId="2147483752"/>
            <pc:sldLayoutMk cId="3717262048" sldId="2147483744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37.370" v="18"/>
          <pc:sldLayoutMkLst>
            <pc:docMk/>
            <pc:sldMasterMk cId="638637347" sldId="2147483752"/>
            <pc:sldLayoutMk cId="355617396" sldId="2147483745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37.370" v="18"/>
          <pc:sldLayoutMkLst>
            <pc:docMk/>
            <pc:sldMasterMk cId="638637347" sldId="2147483752"/>
            <pc:sldLayoutMk cId="2875140627" sldId="2147483746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37.370" v="18"/>
          <pc:sldLayoutMkLst>
            <pc:docMk/>
            <pc:sldMasterMk cId="638637347" sldId="2147483752"/>
            <pc:sldLayoutMk cId="3967950170" sldId="2147483747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37.370" v="18"/>
          <pc:sldLayoutMkLst>
            <pc:docMk/>
            <pc:sldMasterMk cId="638637347" sldId="2147483752"/>
            <pc:sldLayoutMk cId="1111149917" sldId="2147483748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37.370" v="18"/>
          <pc:sldLayoutMkLst>
            <pc:docMk/>
            <pc:sldMasterMk cId="638637347" sldId="2147483752"/>
            <pc:sldLayoutMk cId="3822222624" sldId="2147483749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37.370" v="18"/>
          <pc:sldLayoutMkLst>
            <pc:docMk/>
            <pc:sldMasterMk cId="638637347" sldId="2147483752"/>
            <pc:sldLayoutMk cId="3142835084" sldId="2147483750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6:37.370" v="18"/>
          <pc:sldLayoutMkLst>
            <pc:docMk/>
            <pc:sldMasterMk cId="638637347" sldId="2147483752"/>
            <pc:sldLayoutMk cId="346216015" sldId="2147483751"/>
          </pc:sldLayoutMkLst>
        </pc:sldLayoutChg>
      </pc:sldMasterChg>
      <pc:sldMasterChg chg="add del addSldLayout delSldLayout">
        <pc:chgData name="Μαριάνθη Κριαρά" userId="af4dc8c413b33db8" providerId="Windows Live" clId="Web-{4C28A19E-D312-4517-B74B-37E956F70FD7}" dt="2025-12-10T14:32:18.173" v="43"/>
        <pc:sldMasterMkLst>
          <pc:docMk/>
          <pc:sldMasterMk cId="1307392728" sldId="2147483828"/>
        </pc:sldMasterMkLst>
        <pc:sldLayoutChg chg="add del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1307392728" sldId="2147483828"/>
            <pc:sldLayoutMk cId="1445358847" sldId="2147483817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1307392728" sldId="2147483828"/>
            <pc:sldLayoutMk cId="3418537644" sldId="2147483818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1307392728" sldId="2147483828"/>
            <pc:sldLayoutMk cId="2087265650" sldId="2147483819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1307392728" sldId="2147483828"/>
            <pc:sldLayoutMk cId="952925998" sldId="2147483820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1307392728" sldId="2147483828"/>
            <pc:sldLayoutMk cId="3660608354" sldId="2147483821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1307392728" sldId="2147483828"/>
            <pc:sldLayoutMk cId="2966946347" sldId="2147483822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1307392728" sldId="2147483828"/>
            <pc:sldLayoutMk cId="1813968974" sldId="2147483823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1307392728" sldId="2147483828"/>
            <pc:sldLayoutMk cId="1451691686" sldId="2147483824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1307392728" sldId="2147483828"/>
            <pc:sldLayoutMk cId="2021083234" sldId="2147483825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1307392728" sldId="2147483828"/>
            <pc:sldLayoutMk cId="2929574072" sldId="2147483826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1307392728" sldId="2147483828"/>
            <pc:sldLayoutMk cId="950047188" sldId="2147483827"/>
          </pc:sldLayoutMkLst>
        </pc:sldLayoutChg>
      </pc:sldMasterChg>
      <pc:sldMasterChg chg="add del addSldLayout delSldLayout">
        <pc:chgData name="Μαριάνθη Κριαρά" userId="af4dc8c413b33db8" providerId="Windows Live" clId="Web-{4C28A19E-D312-4517-B74B-37E956F70FD7}" dt="2025-12-10T14:30:54.234" v="36"/>
        <pc:sldMasterMkLst>
          <pc:docMk/>
          <pc:sldMasterMk cId="2236078859" sldId="2147483891"/>
        </pc:sldMasterMkLst>
        <pc:sldLayoutChg chg="add del">
          <pc:chgData name="Μαριάνθη Κριαρά" userId="af4dc8c413b33db8" providerId="Windows Live" clId="Web-{4C28A19E-D312-4517-B74B-37E956F70FD7}" dt="2025-12-10T14:30:54.234" v="36"/>
          <pc:sldLayoutMkLst>
            <pc:docMk/>
            <pc:sldMasterMk cId="2236078859" sldId="2147483891"/>
            <pc:sldLayoutMk cId="3506416678" sldId="2147483880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0:54.234" v="36"/>
          <pc:sldLayoutMkLst>
            <pc:docMk/>
            <pc:sldMasterMk cId="2236078859" sldId="2147483891"/>
            <pc:sldLayoutMk cId="986769139" sldId="2147483881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0:54.234" v="36"/>
          <pc:sldLayoutMkLst>
            <pc:docMk/>
            <pc:sldMasterMk cId="2236078859" sldId="2147483891"/>
            <pc:sldLayoutMk cId="386802431" sldId="2147483882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0:54.234" v="36"/>
          <pc:sldLayoutMkLst>
            <pc:docMk/>
            <pc:sldMasterMk cId="2236078859" sldId="2147483891"/>
            <pc:sldLayoutMk cId="3467991730" sldId="2147483883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0:54.234" v="36"/>
          <pc:sldLayoutMkLst>
            <pc:docMk/>
            <pc:sldMasterMk cId="2236078859" sldId="2147483891"/>
            <pc:sldLayoutMk cId="1810439644" sldId="2147483884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0:54.234" v="36"/>
          <pc:sldLayoutMkLst>
            <pc:docMk/>
            <pc:sldMasterMk cId="2236078859" sldId="2147483891"/>
            <pc:sldLayoutMk cId="438541214" sldId="2147483885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0:54.234" v="36"/>
          <pc:sldLayoutMkLst>
            <pc:docMk/>
            <pc:sldMasterMk cId="2236078859" sldId="2147483891"/>
            <pc:sldLayoutMk cId="3723362044" sldId="2147483886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0:54.234" v="36"/>
          <pc:sldLayoutMkLst>
            <pc:docMk/>
            <pc:sldMasterMk cId="2236078859" sldId="2147483891"/>
            <pc:sldLayoutMk cId="1308384442" sldId="2147483887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0:54.234" v="36"/>
          <pc:sldLayoutMkLst>
            <pc:docMk/>
            <pc:sldMasterMk cId="2236078859" sldId="2147483891"/>
            <pc:sldLayoutMk cId="2310607694" sldId="2147483888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0:54.234" v="36"/>
          <pc:sldLayoutMkLst>
            <pc:docMk/>
            <pc:sldMasterMk cId="2236078859" sldId="2147483891"/>
            <pc:sldLayoutMk cId="2901897101" sldId="2147483889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0:54.234" v="36"/>
          <pc:sldLayoutMkLst>
            <pc:docMk/>
            <pc:sldMasterMk cId="2236078859" sldId="2147483891"/>
            <pc:sldLayoutMk cId="845625054" sldId="2147483890"/>
          </pc:sldLayoutMkLst>
        </pc:sldLayoutChg>
      </pc:sldMasterChg>
      <pc:sldMasterChg chg="add del addSldLayout delSldLayout">
        <pc:chgData name="Μαριάνθη Κριαρά" userId="af4dc8c413b33db8" providerId="Windows Live" clId="Web-{4C28A19E-D312-4517-B74B-37E956F70FD7}" dt="2025-12-10T14:31:43.532" v="42"/>
        <pc:sldMasterMkLst>
          <pc:docMk/>
          <pc:sldMasterMk cId="4180769274" sldId="2147483917"/>
        </pc:sldMasterMkLst>
        <pc:sldLayoutChg chg="add del">
          <pc:chgData name="Μαριάνθη Κριαρά" userId="af4dc8c413b33db8" providerId="Windows Live" clId="Web-{4C28A19E-D312-4517-B74B-37E956F70FD7}" dt="2025-12-10T14:31:43.532" v="42"/>
          <pc:sldLayoutMkLst>
            <pc:docMk/>
            <pc:sldMasterMk cId="4180769274" sldId="2147483917"/>
            <pc:sldLayoutMk cId="1850870281" sldId="2147483906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43.532" v="42"/>
          <pc:sldLayoutMkLst>
            <pc:docMk/>
            <pc:sldMasterMk cId="4180769274" sldId="2147483917"/>
            <pc:sldLayoutMk cId="284018157" sldId="2147483907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43.532" v="42"/>
          <pc:sldLayoutMkLst>
            <pc:docMk/>
            <pc:sldMasterMk cId="4180769274" sldId="2147483917"/>
            <pc:sldLayoutMk cId="677186189" sldId="2147483908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43.532" v="42"/>
          <pc:sldLayoutMkLst>
            <pc:docMk/>
            <pc:sldMasterMk cId="4180769274" sldId="2147483917"/>
            <pc:sldLayoutMk cId="3369589312" sldId="2147483909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43.532" v="42"/>
          <pc:sldLayoutMkLst>
            <pc:docMk/>
            <pc:sldMasterMk cId="4180769274" sldId="2147483917"/>
            <pc:sldLayoutMk cId="1177951779" sldId="2147483910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43.532" v="42"/>
          <pc:sldLayoutMkLst>
            <pc:docMk/>
            <pc:sldMasterMk cId="4180769274" sldId="2147483917"/>
            <pc:sldLayoutMk cId="3044690569" sldId="2147483911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43.532" v="42"/>
          <pc:sldLayoutMkLst>
            <pc:docMk/>
            <pc:sldMasterMk cId="4180769274" sldId="2147483917"/>
            <pc:sldLayoutMk cId="174928994" sldId="2147483912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43.532" v="42"/>
          <pc:sldLayoutMkLst>
            <pc:docMk/>
            <pc:sldMasterMk cId="4180769274" sldId="2147483917"/>
            <pc:sldLayoutMk cId="3896310357" sldId="2147483913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43.532" v="42"/>
          <pc:sldLayoutMkLst>
            <pc:docMk/>
            <pc:sldMasterMk cId="4180769274" sldId="2147483917"/>
            <pc:sldLayoutMk cId="416212873" sldId="2147483914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43.532" v="42"/>
          <pc:sldLayoutMkLst>
            <pc:docMk/>
            <pc:sldMasterMk cId="4180769274" sldId="2147483917"/>
            <pc:sldLayoutMk cId="3994405201" sldId="2147483915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43.532" v="42"/>
          <pc:sldLayoutMkLst>
            <pc:docMk/>
            <pc:sldMasterMk cId="4180769274" sldId="2147483917"/>
            <pc:sldLayoutMk cId="3156218433" sldId="2147483916"/>
          </pc:sldLayoutMkLst>
        </pc:sldLayoutChg>
      </pc:sldMasterChg>
      <pc:sldMasterChg chg="add del addSldLayout delSldLayout">
        <pc:chgData name="Μαριάνθη Κριαρά" userId="af4dc8c413b33db8" providerId="Windows Live" clId="Web-{4C28A19E-D312-4517-B74B-37E956F70FD7}" dt="2025-12-10T14:31:15.016" v="38"/>
        <pc:sldMasterMkLst>
          <pc:docMk/>
          <pc:sldMasterMk cId="1840947229" sldId="2147483930"/>
        </pc:sldMasterMkLst>
        <pc:sldLayoutChg chg="add del">
          <pc:chgData name="Μαριάνθη Κριαρά" userId="af4dc8c413b33db8" providerId="Windows Live" clId="Web-{4C28A19E-D312-4517-B74B-37E956F70FD7}" dt="2025-12-10T14:31:15.016" v="38"/>
          <pc:sldLayoutMkLst>
            <pc:docMk/>
            <pc:sldMasterMk cId="1840947229" sldId="2147483930"/>
            <pc:sldLayoutMk cId="1387235294" sldId="2147483919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15.016" v="38"/>
          <pc:sldLayoutMkLst>
            <pc:docMk/>
            <pc:sldMasterMk cId="1840947229" sldId="2147483930"/>
            <pc:sldLayoutMk cId="2207262795" sldId="2147483920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15.016" v="38"/>
          <pc:sldLayoutMkLst>
            <pc:docMk/>
            <pc:sldMasterMk cId="1840947229" sldId="2147483930"/>
            <pc:sldLayoutMk cId="1592991131" sldId="2147483921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15.016" v="38"/>
          <pc:sldLayoutMkLst>
            <pc:docMk/>
            <pc:sldMasterMk cId="1840947229" sldId="2147483930"/>
            <pc:sldLayoutMk cId="875064977" sldId="2147483922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15.016" v="38"/>
          <pc:sldLayoutMkLst>
            <pc:docMk/>
            <pc:sldMasterMk cId="1840947229" sldId="2147483930"/>
            <pc:sldLayoutMk cId="647237734" sldId="2147483923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15.016" v="38"/>
          <pc:sldLayoutMkLst>
            <pc:docMk/>
            <pc:sldMasterMk cId="1840947229" sldId="2147483930"/>
            <pc:sldLayoutMk cId="1801586375" sldId="2147483924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15.016" v="38"/>
          <pc:sldLayoutMkLst>
            <pc:docMk/>
            <pc:sldMasterMk cId="1840947229" sldId="2147483930"/>
            <pc:sldLayoutMk cId="4182588430" sldId="2147483925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15.016" v="38"/>
          <pc:sldLayoutMkLst>
            <pc:docMk/>
            <pc:sldMasterMk cId="1840947229" sldId="2147483930"/>
            <pc:sldLayoutMk cId="120594706" sldId="2147483926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15.016" v="38"/>
          <pc:sldLayoutMkLst>
            <pc:docMk/>
            <pc:sldMasterMk cId="1840947229" sldId="2147483930"/>
            <pc:sldLayoutMk cId="1914451780" sldId="2147483927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15.016" v="38"/>
          <pc:sldLayoutMkLst>
            <pc:docMk/>
            <pc:sldMasterMk cId="1840947229" sldId="2147483930"/>
            <pc:sldLayoutMk cId="111466501" sldId="2147483928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31:15.016" v="38"/>
          <pc:sldLayoutMkLst>
            <pc:docMk/>
            <pc:sldMasterMk cId="1840947229" sldId="2147483930"/>
            <pc:sldLayoutMk cId="1188829964" sldId="2147483929"/>
          </pc:sldLayoutMkLst>
        </pc:sldLayoutChg>
      </pc:sldMasterChg>
      <pc:sldMasterChg chg="add del addSldLayout delSldLayout">
        <pc:chgData name="Μαριάνθη Κριαρά" userId="af4dc8c413b33db8" providerId="Windows Live" clId="Web-{4C28A19E-D312-4517-B74B-37E956F70FD7}" dt="2025-12-10T14:29:19.451" v="32"/>
        <pc:sldMasterMkLst>
          <pc:docMk/>
          <pc:sldMasterMk cId="2429313870" sldId="2147483930"/>
        </pc:sldMasterMkLst>
        <pc:sldLayoutChg chg="add del">
          <pc:chgData name="Μαριάνθη Κριαρά" userId="af4dc8c413b33db8" providerId="Windows Live" clId="Web-{4C28A19E-D312-4517-B74B-37E956F70FD7}" dt="2025-12-10T14:29:19.451" v="32"/>
          <pc:sldLayoutMkLst>
            <pc:docMk/>
            <pc:sldMasterMk cId="2429313870" sldId="2147483930"/>
            <pc:sldLayoutMk cId="1817206822" sldId="2147483919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19.451" v="32"/>
          <pc:sldLayoutMkLst>
            <pc:docMk/>
            <pc:sldMasterMk cId="2429313870" sldId="2147483930"/>
            <pc:sldLayoutMk cId="4098471801" sldId="2147483920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19.451" v="32"/>
          <pc:sldLayoutMkLst>
            <pc:docMk/>
            <pc:sldMasterMk cId="2429313870" sldId="2147483930"/>
            <pc:sldLayoutMk cId="2886553673" sldId="2147483921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19.451" v="32"/>
          <pc:sldLayoutMkLst>
            <pc:docMk/>
            <pc:sldMasterMk cId="2429313870" sldId="2147483930"/>
            <pc:sldLayoutMk cId="2028079444" sldId="2147483922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19.451" v="32"/>
          <pc:sldLayoutMkLst>
            <pc:docMk/>
            <pc:sldMasterMk cId="2429313870" sldId="2147483930"/>
            <pc:sldLayoutMk cId="2346846019" sldId="2147483923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19.451" v="32"/>
          <pc:sldLayoutMkLst>
            <pc:docMk/>
            <pc:sldMasterMk cId="2429313870" sldId="2147483930"/>
            <pc:sldLayoutMk cId="2130331539" sldId="2147483924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19.451" v="32"/>
          <pc:sldLayoutMkLst>
            <pc:docMk/>
            <pc:sldMasterMk cId="2429313870" sldId="2147483930"/>
            <pc:sldLayoutMk cId="1843771056" sldId="2147483925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19.451" v="32"/>
          <pc:sldLayoutMkLst>
            <pc:docMk/>
            <pc:sldMasterMk cId="2429313870" sldId="2147483930"/>
            <pc:sldLayoutMk cId="1668168506" sldId="2147483926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19.451" v="32"/>
          <pc:sldLayoutMkLst>
            <pc:docMk/>
            <pc:sldMasterMk cId="2429313870" sldId="2147483930"/>
            <pc:sldLayoutMk cId="436433404" sldId="2147483927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19.451" v="32"/>
          <pc:sldLayoutMkLst>
            <pc:docMk/>
            <pc:sldMasterMk cId="2429313870" sldId="2147483930"/>
            <pc:sldLayoutMk cId="773778125" sldId="2147483928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19.451" v="32"/>
          <pc:sldLayoutMkLst>
            <pc:docMk/>
            <pc:sldMasterMk cId="2429313870" sldId="2147483930"/>
            <pc:sldLayoutMk cId="1521371923" sldId="2147483929"/>
          </pc:sldLayoutMkLst>
        </pc:sldLayoutChg>
      </pc:sldMasterChg>
      <pc:sldMasterChg chg="add addSldLayout">
        <pc:chgData name="Μαριάνθη Κριαρά" userId="af4dc8c413b33db8" providerId="Windows Live" clId="Web-{4C28A19E-D312-4517-B74B-37E956F70FD7}" dt="2025-12-10T14:32:18.173" v="43"/>
        <pc:sldMasterMkLst>
          <pc:docMk/>
          <pc:sldMasterMk cId="4288816218" sldId="2147483930"/>
        </pc:sldMasterMkLst>
        <pc:sldLayoutChg chg="add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4288816218" sldId="2147483930"/>
            <pc:sldLayoutMk cId="1719648737" sldId="2147483919"/>
          </pc:sldLayoutMkLst>
        </pc:sldLayoutChg>
        <pc:sldLayoutChg chg="add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4288816218" sldId="2147483930"/>
            <pc:sldLayoutMk cId="2040674399" sldId="2147483920"/>
          </pc:sldLayoutMkLst>
        </pc:sldLayoutChg>
        <pc:sldLayoutChg chg="add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4288816218" sldId="2147483930"/>
            <pc:sldLayoutMk cId="3745696382" sldId="2147483921"/>
          </pc:sldLayoutMkLst>
        </pc:sldLayoutChg>
        <pc:sldLayoutChg chg="add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4288816218" sldId="2147483930"/>
            <pc:sldLayoutMk cId="807001213" sldId="2147483922"/>
          </pc:sldLayoutMkLst>
        </pc:sldLayoutChg>
        <pc:sldLayoutChg chg="add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4288816218" sldId="2147483930"/>
            <pc:sldLayoutMk cId="2049245900" sldId="2147483923"/>
          </pc:sldLayoutMkLst>
        </pc:sldLayoutChg>
        <pc:sldLayoutChg chg="add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4288816218" sldId="2147483930"/>
            <pc:sldLayoutMk cId="513499767" sldId="2147483924"/>
          </pc:sldLayoutMkLst>
        </pc:sldLayoutChg>
        <pc:sldLayoutChg chg="add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4288816218" sldId="2147483930"/>
            <pc:sldLayoutMk cId="815119215" sldId="2147483925"/>
          </pc:sldLayoutMkLst>
        </pc:sldLayoutChg>
        <pc:sldLayoutChg chg="add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4288816218" sldId="2147483930"/>
            <pc:sldLayoutMk cId="1503021588" sldId="2147483926"/>
          </pc:sldLayoutMkLst>
        </pc:sldLayoutChg>
        <pc:sldLayoutChg chg="add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4288816218" sldId="2147483930"/>
            <pc:sldLayoutMk cId="1632486772" sldId="2147483927"/>
          </pc:sldLayoutMkLst>
        </pc:sldLayoutChg>
        <pc:sldLayoutChg chg="add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4288816218" sldId="2147483930"/>
            <pc:sldLayoutMk cId="2443302124" sldId="2147483928"/>
          </pc:sldLayoutMkLst>
        </pc:sldLayoutChg>
        <pc:sldLayoutChg chg="add">
          <pc:chgData name="Μαριάνθη Κριαρά" userId="af4dc8c413b33db8" providerId="Windows Live" clId="Web-{4C28A19E-D312-4517-B74B-37E956F70FD7}" dt="2025-12-10T14:32:18.173" v="43"/>
          <pc:sldLayoutMkLst>
            <pc:docMk/>
            <pc:sldMasterMk cId="4288816218" sldId="2147483930"/>
            <pc:sldLayoutMk cId="3138844055" sldId="2147483929"/>
          </pc:sldLayoutMkLst>
        </pc:sldLayoutChg>
      </pc:sldMasterChg>
      <pc:sldMasterChg chg="add del addSldLayout delSldLayout">
        <pc:chgData name="Μαριάνθη Κριαρά" userId="af4dc8c413b33db8" providerId="Windows Live" clId="Web-{4C28A19E-D312-4517-B74B-37E956F70FD7}" dt="2025-12-10T14:29:06.732" v="29"/>
        <pc:sldMasterMkLst>
          <pc:docMk/>
          <pc:sldMasterMk cId="936090743" sldId="2147483954"/>
        </pc:sldMasterMkLst>
        <pc:sldLayoutChg chg="add del">
          <pc:chgData name="Μαριάνθη Κριαρά" userId="af4dc8c413b33db8" providerId="Windows Live" clId="Web-{4C28A19E-D312-4517-B74B-37E956F70FD7}" dt="2025-12-10T14:29:06.732" v="29"/>
          <pc:sldLayoutMkLst>
            <pc:docMk/>
            <pc:sldMasterMk cId="936090743" sldId="2147483954"/>
            <pc:sldLayoutMk cId="334691305" sldId="2147483943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06.732" v="29"/>
          <pc:sldLayoutMkLst>
            <pc:docMk/>
            <pc:sldMasterMk cId="936090743" sldId="2147483954"/>
            <pc:sldLayoutMk cId="1466122306" sldId="2147483944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06.732" v="29"/>
          <pc:sldLayoutMkLst>
            <pc:docMk/>
            <pc:sldMasterMk cId="936090743" sldId="2147483954"/>
            <pc:sldLayoutMk cId="1638252520" sldId="2147483945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06.732" v="29"/>
          <pc:sldLayoutMkLst>
            <pc:docMk/>
            <pc:sldMasterMk cId="936090743" sldId="2147483954"/>
            <pc:sldLayoutMk cId="2899468442" sldId="2147483946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06.732" v="29"/>
          <pc:sldLayoutMkLst>
            <pc:docMk/>
            <pc:sldMasterMk cId="936090743" sldId="2147483954"/>
            <pc:sldLayoutMk cId="2009258323" sldId="2147483947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06.732" v="29"/>
          <pc:sldLayoutMkLst>
            <pc:docMk/>
            <pc:sldMasterMk cId="936090743" sldId="2147483954"/>
            <pc:sldLayoutMk cId="743943441" sldId="2147483948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06.732" v="29"/>
          <pc:sldLayoutMkLst>
            <pc:docMk/>
            <pc:sldMasterMk cId="936090743" sldId="2147483954"/>
            <pc:sldLayoutMk cId="782892253" sldId="2147483949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06.732" v="29"/>
          <pc:sldLayoutMkLst>
            <pc:docMk/>
            <pc:sldMasterMk cId="936090743" sldId="2147483954"/>
            <pc:sldLayoutMk cId="3953775188" sldId="2147483950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06.732" v="29"/>
          <pc:sldLayoutMkLst>
            <pc:docMk/>
            <pc:sldMasterMk cId="936090743" sldId="2147483954"/>
            <pc:sldLayoutMk cId="967084142" sldId="2147483951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06.732" v="29"/>
          <pc:sldLayoutMkLst>
            <pc:docMk/>
            <pc:sldMasterMk cId="936090743" sldId="2147483954"/>
            <pc:sldLayoutMk cId="2094411858" sldId="2147483952"/>
          </pc:sldLayoutMkLst>
        </pc:sldLayoutChg>
        <pc:sldLayoutChg chg="add del">
          <pc:chgData name="Μαριάνθη Κριαρά" userId="af4dc8c413b33db8" providerId="Windows Live" clId="Web-{4C28A19E-D312-4517-B74B-37E956F70FD7}" dt="2025-12-10T14:29:06.732" v="29"/>
          <pc:sldLayoutMkLst>
            <pc:docMk/>
            <pc:sldMasterMk cId="936090743" sldId="2147483954"/>
            <pc:sldLayoutMk cId="567232175" sldId="214748395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19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001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99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446913 w 10515600"/>
              <a:gd name="csY1" fmla="*/ 0 h 27432"/>
              <a:gd name="csX2" fmla="*/ 1104138 w 10515600"/>
              <a:gd name="csY2" fmla="*/ 0 h 27432"/>
              <a:gd name="csX3" fmla="*/ 1866519 w 10515600"/>
              <a:gd name="csY3" fmla="*/ 0 h 27432"/>
              <a:gd name="csX4" fmla="*/ 2208276 w 10515600"/>
              <a:gd name="csY4" fmla="*/ 0 h 27432"/>
              <a:gd name="csX5" fmla="*/ 2550033 w 10515600"/>
              <a:gd name="csY5" fmla="*/ 0 h 27432"/>
              <a:gd name="csX6" fmla="*/ 3417570 w 10515600"/>
              <a:gd name="csY6" fmla="*/ 0 h 27432"/>
              <a:gd name="csX7" fmla="*/ 4074795 w 10515600"/>
              <a:gd name="csY7" fmla="*/ 0 h 27432"/>
              <a:gd name="csX8" fmla="*/ 4416552 w 10515600"/>
              <a:gd name="csY8" fmla="*/ 0 h 27432"/>
              <a:gd name="csX9" fmla="*/ 5073777 w 10515600"/>
              <a:gd name="csY9" fmla="*/ 0 h 27432"/>
              <a:gd name="csX10" fmla="*/ 5941314 w 10515600"/>
              <a:gd name="csY10" fmla="*/ 0 h 27432"/>
              <a:gd name="csX11" fmla="*/ 6493383 w 10515600"/>
              <a:gd name="csY11" fmla="*/ 0 h 27432"/>
              <a:gd name="csX12" fmla="*/ 7045452 w 10515600"/>
              <a:gd name="csY12" fmla="*/ 0 h 27432"/>
              <a:gd name="csX13" fmla="*/ 7702677 w 10515600"/>
              <a:gd name="csY13" fmla="*/ 0 h 27432"/>
              <a:gd name="csX14" fmla="*/ 8465058 w 10515600"/>
              <a:gd name="csY14" fmla="*/ 0 h 27432"/>
              <a:gd name="csX15" fmla="*/ 9227439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10068687 w 10515600"/>
              <a:gd name="csY18" fmla="*/ 27432 h 27432"/>
              <a:gd name="csX19" fmla="*/ 9201150 w 10515600"/>
              <a:gd name="csY19" fmla="*/ 27432 h 27432"/>
              <a:gd name="csX20" fmla="*/ 8543925 w 10515600"/>
              <a:gd name="csY20" fmla="*/ 27432 h 27432"/>
              <a:gd name="csX21" fmla="*/ 8202168 w 10515600"/>
              <a:gd name="csY21" fmla="*/ 27432 h 27432"/>
              <a:gd name="csX22" fmla="*/ 7544943 w 10515600"/>
              <a:gd name="csY22" fmla="*/ 27432 h 27432"/>
              <a:gd name="csX23" fmla="*/ 6992874 w 10515600"/>
              <a:gd name="csY23" fmla="*/ 27432 h 27432"/>
              <a:gd name="csX24" fmla="*/ 6440805 w 10515600"/>
              <a:gd name="csY24" fmla="*/ 27432 h 27432"/>
              <a:gd name="csX25" fmla="*/ 5888736 w 10515600"/>
              <a:gd name="csY25" fmla="*/ 27432 h 27432"/>
              <a:gd name="csX26" fmla="*/ 5336667 w 10515600"/>
              <a:gd name="csY26" fmla="*/ 27432 h 27432"/>
              <a:gd name="csX27" fmla="*/ 4574286 w 10515600"/>
              <a:gd name="csY27" fmla="*/ 27432 h 27432"/>
              <a:gd name="csX28" fmla="*/ 3917061 w 10515600"/>
              <a:gd name="csY28" fmla="*/ 27432 h 27432"/>
              <a:gd name="csX29" fmla="*/ 3575304 w 10515600"/>
              <a:gd name="csY29" fmla="*/ 27432 h 27432"/>
              <a:gd name="csX30" fmla="*/ 3023235 w 10515600"/>
              <a:gd name="csY30" fmla="*/ 27432 h 27432"/>
              <a:gd name="csX31" fmla="*/ 2260854 w 10515600"/>
              <a:gd name="csY31" fmla="*/ 27432 h 27432"/>
              <a:gd name="csX32" fmla="*/ 1813941 w 10515600"/>
              <a:gd name="csY32" fmla="*/ 27432 h 27432"/>
              <a:gd name="csX33" fmla="*/ 946404 w 10515600"/>
              <a:gd name="csY33" fmla="*/ 27432 h 27432"/>
              <a:gd name="csX34" fmla="*/ 0 w 10515600"/>
              <a:gd name="csY34" fmla="*/ 27432 h 27432"/>
              <a:gd name="csX35" fmla="*/ 0 w 10515600"/>
              <a:gd name="csY35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021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486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446913 w 10515600"/>
              <a:gd name="csY1" fmla="*/ 0 h 27432"/>
              <a:gd name="csX2" fmla="*/ 1104138 w 10515600"/>
              <a:gd name="csY2" fmla="*/ 0 h 27432"/>
              <a:gd name="csX3" fmla="*/ 1866519 w 10515600"/>
              <a:gd name="csY3" fmla="*/ 0 h 27432"/>
              <a:gd name="csX4" fmla="*/ 2208276 w 10515600"/>
              <a:gd name="csY4" fmla="*/ 0 h 27432"/>
              <a:gd name="csX5" fmla="*/ 2550033 w 10515600"/>
              <a:gd name="csY5" fmla="*/ 0 h 27432"/>
              <a:gd name="csX6" fmla="*/ 3417570 w 10515600"/>
              <a:gd name="csY6" fmla="*/ 0 h 27432"/>
              <a:gd name="csX7" fmla="*/ 4074795 w 10515600"/>
              <a:gd name="csY7" fmla="*/ 0 h 27432"/>
              <a:gd name="csX8" fmla="*/ 4416552 w 10515600"/>
              <a:gd name="csY8" fmla="*/ 0 h 27432"/>
              <a:gd name="csX9" fmla="*/ 5073777 w 10515600"/>
              <a:gd name="csY9" fmla="*/ 0 h 27432"/>
              <a:gd name="csX10" fmla="*/ 5941314 w 10515600"/>
              <a:gd name="csY10" fmla="*/ 0 h 27432"/>
              <a:gd name="csX11" fmla="*/ 6493383 w 10515600"/>
              <a:gd name="csY11" fmla="*/ 0 h 27432"/>
              <a:gd name="csX12" fmla="*/ 7045452 w 10515600"/>
              <a:gd name="csY12" fmla="*/ 0 h 27432"/>
              <a:gd name="csX13" fmla="*/ 7702677 w 10515600"/>
              <a:gd name="csY13" fmla="*/ 0 h 27432"/>
              <a:gd name="csX14" fmla="*/ 8465058 w 10515600"/>
              <a:gd name="csY14" fmla="*/ 0 h 27432"/>
              <a:gd name="csX15" fmla="*/ 9227439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10068687 w 10515600"/>
              <a:gd name="csY18" fmla="*/ 27432 h 27432"/>
              <a:gd name="csX19" fmla="*/ 9201150 w 10515600"/>
              <a:gd name="csY19" fmla="*/ 27432 h 27432"/>
              <a:gd name="csX20" fmla="*/ 8543925 w 10515600"/>
              <a:gd name="csY20" fmla="*/ 27432 h 27432"/>
              <a:gd name="csX21" fmla="*/ 8202168 w 10515600"/>
              <a:gd name="csY21" fmla="*/ 27432 h 27432"/>
              <a:gd name="csX22" fmla="*/ 7544943 w 10515600"/>
              <a:gd name="csY22" fmla="*/ 27432 h 27432"/>
              <a:gd name="csX23" fmla="*/ 6992874 w 10515600"/>
              <a:gd name="csY23" fmla="*/ 27432 h 27432"/>
              <a:gd name="csX24" fmla="*/ 6440805 w 10515600"/>
              <a:gd name="csY24" fmla="*/ 27432 h 27432"/>
              <a:gd name="csX25" fmla="*/ 5888736 w 10515600"/>
              <a:gd name="csY25" fmla="*/ 27432 h 27432"/>
              <a:gd name="csX26" fmla="*/ 5336667 w 10515600"/>
              <a:gd name="csY26" fmla="*/ 27432 h 27432"/>
              <a:gd name="csX27" fmla="*/ 4574286 w 10515600"/>
              <a:gd name="csY27" fmla="*/ 27432 h 27432"/>
              <a:gd name="csX28" fmla="*/ 3917061 w 10515600"/>
              <a:gd name="csY28" fmla="*/ 27432 h 27432"/>
              <a:gd name="csX29" fmla="*/ 3575304 w 10515600"/>
              <a:gd name="csY29" fmla="*/ 27432 h 27432"/>
              <a:gd name="csX30" fmla="*/ 3023235 w 10515600"/>
              <a:gd name="csY30" fmla="*/ 27432 h 27432"/>
              <a:gd name="csX31" fmla="*/ 2260854 w 10515600"/>
              <a:gd name="csY31" fmla="*/ 27432 h 27432"/>
              <a:gd name="csX32" fmla="*/ 1813941 w 10515600"/>
              <a:gd name="csY32" fmla="*/ 27432 h 27432"/>
              <a:gd name="csX33" fmla="*/ 946404 w 10515600"/>
              <a:gd name="csY33" fmla="*/ 27432 h 27432"/>
              <a:gd name="csX34" fmla="*/ 0 w 10515600"/>
              <a:gd name="csY34" fmla="*/ 27432 h 27432"/>
              <a:gd name="csX35" fmla="*/ 0 w 10515600"/>
              <a:gd name="csY35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30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446913 w 10515600"/>
              <a:gd name="csY1" fmla="*/ 0 h 27432"/>
              <a:gd name="csX2" fmla="*/ 1104138 w 10515600"/>
              <a:gd name="csY2" fmla="*/ 0 h 27432"/>
              <a:gd name="csX3" fmla="*/ 1866519 w 10515600"/>
              <a:gd name="csY3" fmla="*/ 0 h 27432"/>
              <a:gd name="csX4" fmla="*/ 2208276 w 10515600"/>
              <a:gd name="csY4" fmla="*/ 0 h 27432"/>
              <a:gd name="csX5" fmla="*/ 2550033 w 10515600"/>
              <a:gd name="csY5" fmla="*/ 0 h 27432"/>
              <a:gd name="csX6" fmla="*/ 3417570 w 10515600"/>
              <a:gd name="csY6" fmla="*/ 0 h 27432"/>
              <a:gd name="csX7" fmla="*/ 4074795 w 10515600"/>
              <a:gd name="csY7" fmla="*/ 0 h 27432"/>
              <a:gd name="csX8" fmla="*/ 4416552 w 10515600"/>
              <a:gd name="csY8" fmla="*/ 0 h 27432"/>
              <a:gd name="csX9" fmla="*/ 5073777 w 10515600"/>
              <a:gd name="csY9" fmla="*/ 0 h 27432"/>
              <a:gd name="csX10" fmla="*/ 5941314 w 10515600"/>
              <a:gd name="csY10" fmla="*/ 0 h 27432"/>
              <a:gd name="csX11" fmla="*/ 6493383 w 10515600"/>
              <a:gd name="csY11" fmla="*/ 0 h 27432"/>
              <a:gd name="csX12" fmla="*/ 7045452 w 10515600"/>
              <a:gd name="csY12" fmla="*/ 0 h 27432"/>
              <a:gd name="csX13" fmla="*/ 7702677 w 10515600"/>
              <a:gd name="csY13" fmla="*/ 0 h 27432"/>
              <a:gd name="csX14" fmla="*/ 8465058 w 10515600"/>
              <a:gd name="csY14" fmla="*/ 0 h 27432"/>
              <a:gd name="csX15" fmla="*/ 9227439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10068687 w 10515600"/>
              <a:gd name="csY18" fmla="*/ 27432 h 27432"/>
              <a:gd name="csX19" fmla="*/ 9201150 w 10515600"/>
              <a:gd name="csY19" fmla="*/ 27432 h 27432"/>
              <a:gd name="csX20" fmla="*/ 8543925 w 10515600"/>
              <a:gd name="csY20" fmla="*/ 27432 h 27432"/>
              <a:gd name="csX21" fmla="*/ 8202168 w 10515600"/>
              <a:gd name="csY21" fmla="*/ 27432 h 27432"/>
              <a:gd name="csX22" fmla="*/ 7544943 w 10515600"/>
              <a:gd name="csY22" fmla="*/ 27432 h 27432"/>
              <a:gd name="csX23" fmla="*/ 6992874 w 10515600"/>
              <a:gd name="csY23" fmla="*/ 27432 h 27432"/>
              <a:gd name="csX24" fmla="*/ 6440805 w 10515600"/>
              <a:gd name="csY24" fmla="*/ 27432 h 27432"/>
              <a:gd name="csX25" fmla="*/ 5888736 w 10515600"/>
              <a:gd name="csY25" fmla="*/ 27432 h 27432"/>
              <a:gd name="csX26" fmla="*/ 5336667 w 10515600"/>
              <a:gd name="csY26" fmla="*/ 27432 h 27432"/>
              <a:gd name="csX27" fmla="*/ 4574286 w 10515600"/>
              <a:gd name="csY27" fmla="*/ 27432 h 27432"/>
              <a:gd name="csX28" fmla="*/ 3917061 w 10515600"/>
              <a:gd name="csY28" fmla="*/ 27432 h 27432"/>
              <a:gd name="csX29" fmla="*/ 3575304 w 10515600"/>
              <a:gd name="csY29" fmla="*/ 27432 h 27432"/>
              <a:gd name="csX30" fmla="*/ 3023235 w 10515600"/>
              <a:gd name="csY30" fmla="*/ 27432 h 27432"/>
              <a:gd name="csX31" fmla="*/ 2260854 w 10515600"/>
              <a:gd name="csY31" fmla="*/ 27432 h 27432"/>
              <a:gd name="csX32" fmla="*/ 1813941 w 10515600"/>
              <a:gd name="csY32" fmla="*/ 27432 h 27432"/>
              <a:gd name="csX33" fmla="*/ 946404 w 10515600"/>
              <a:gd name="csY33" fmla="*/ 27432 h 27432"/>
              <a:gd name="csX34" fmla="*/ 0 w 10515600"/>
              <a:gd name="csY34" fmla="*/ 27432 h 27432"/>
              <a:gd name="csX35" fmla="*/ 0 w 10515600"/>
              <a:gd name="csY35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44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24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48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74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69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816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23" r:id="rId6"/>
    <p:sldLayoutId id="2147483919" r:id="rId7"/>
    <p:sldLayoutId id="2147483920" r:id="rId8"/>
    <p:sldLayoutId id="2147483921" r:id="rId9"/>
    <p:sldLayoutId id="2147483922" r:id="rId10"/>
    <p:sldLayoutId id="2147483924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7">
            <a:extLst>
              <a:ext uri="{FF2B5EF4-FFF2-40B4-BE49-F238E27FC236}">
                <a16:creationId xmlns:a16="http://schemas.microsoft.com/office/drawing/2014/main" id="{337940BB-FBC4-492E-BD92-3B7B914D0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4853988" y="320041"/>
            <a:ext cx="6707084" cy="3892668"/>
          </a:xfrm>
        </p:spPr>
        <p:txBody>
          <a:bodyPr>
            <a:normAutofit/>
          </a:bodyPr>
          <a:lstStyle/>
          <a:p>
            <a:r>
              <a:rPr lang="el-GR"/>
              <a:t> Ο Ηρακλής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4853699" y="4631161"/>
            <a:ext cx="6707366" cy="15694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Η ζωή του Ηρακλή</a:t>
            </a:r>
          </a:p>
        </p:txBody>
      </p:sp>
      <p:sp>
        <p:nvSpPr>
          <p:cNvPr id="69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3987" y="4409267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FFA834"/>
          </a:solidFill>
          <a:ln w="38100" cap="rnd">
            <a:solidFill>
              <a:srgbClr val="FFA834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Εικόνα 3" descr="Εικόνα που περιέχει καρτούν, clipart, ζωγραφιά, σκίτσο/σχέδιο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01CF0B6C-C538-B039-99B6-53DF14ECEA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174" y="320040"/>
            <a:ext cx="2863100" cy="619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122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27928D5-5A7F-790E-7E75-9FC7A4794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l-GR" sz="7200"/>
              <a:t>Ποιος ήταν ο Ηρακλής;</a:t>
            </a: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sX0" fmla="*/ 0 w 11018520"/>
              <a:gd name="csY0" fmla="*/ 0 h 18288"/>
              <a:gd name="csX1" fmla="*/ 468287 w 11018520"/>
              <a:gd name="csY1" fmla="*/ 0 h 18288"/>
              <a:gd name="csX2" fmla="*/ 1156945 w 11018520"/>
              <a:gd name="csY2" fmla="*/ 0 h 18288"/>
              <a:gd name="csX3" fmla="*/ 1955787 w 11018520"/>
              <a:gd name="csY3" fmla="*/ 0 h 18288"/>
              <a:gd name="csX4" fmla="*/ 2313889 w 11018520"/>
              <a:gd name="csY4" fmla="*/ 0 h 18288"/>
              <a:gd name="csX5" fmla="*/ 2671991 w 11018520"/>
              <a:gd name="csY5" fmla="*/ 0 h 18288"/>
              <a:gd name="csX6" fmla="*/ 3581019 w 11018520"/>
              <a:gd name="csY6" fmla="*/ 0 h 18288"/>
              <a:gd name="csX7" fmla="*/ 4269677 w 11018520"/>
              <a:gd name="csY7" fmla="*/ 0 h 18288"/>
              <a:gd name="csX8" fmla="*/ 4627778 w 11018520"/>
              <a:gd name="csY8" fmla="*/ 0 h 18288"/>
              <a:gd name="csX9" fmla="*/ 5316436 w 11018520"/>
              <a:gd name="csY9" fmla="*/ 0 h 18288"/>
              <a:gd name="csX10" fmla="*/ 6225464 w 11018520"/>
              <a:gd name="csY10" fmla="*/ 0 h 18288"/>
              <a:gd name="csX11" fmla="*/ 6803936 w 11018520"/>
              <a:gd name="csY11" fmla="*/ 0 h 18288"/>
              <a:gd name="csX12" fmla="*/ 7382408 w 11018520"/>
              <a:gd name="csY12" fmla="*/ 0 h 18288"/>
              <a:gd name="csX13" fmla="*/ 8071066 w 11018520"/>
              <a:gd name="csY13" fmla="*/ 0 h 18288"/>
              <a:gd name="csX14" fmla="*/ 8869909 w 11018520"/>
              <a:gd name="csY14" fmla="*/ 0 h 18288"/>
              <a:gd name="csX15" fmla="*/ 9668751 w 11018520"/>
              <a:gd name="csY15" fmla="*/ 0 h 18288"/>
              <a:gd name="csX16" fmla="*/ 11018520 w 11018520"/>
              <a:gd name="csY16" fmla="*/ 0 h 18288"/>
              <a:gd name="csX17" fmla="*/ 11018520 w 11018520"/>
              <a:gd name="csY17" fmla="*/ 18288 h 18288"/>
              <a:gd name="csX18" fmla="*/ 10550233 w 11018520"/>
              <a:gd name="csY18" fmla="*/ 18288 h 18288"/>
              <a:gd name="csX19" fmla="*/ 9641205 w 11018520"/>
              <a:gd name="csY19" fmla="*/ 18288 h 18288"/>
              <a:gd name="csX20" fmla="*/ 8952548 w 11018520"/>
              <a:gd name="csY20" fmla="*/ 18288 h 18288"/>
              <a:gd name="csX21" fmla="*/ 8594446 w 11018520"/>
              <a:gd name="csY21" fmla="*/ 18288 h 18288"/>
              <a:gd name="csX22" fmla="*/ 7905788 w 11018520"/>
              <a:gd name="csY22" fmla="*/ 18288 h 18288"/>
              <a:gd name="csX23" fmla="*/ 7327316 w 11018520"/>
              <a:gd name="csY23" fmla="*/ 18288 h 18288"/>
              <a:gd name="csX24" fmla="*/ 6748844 w 11018520"/>
              <a:gd name="csY24" fmla="*/ 18288 h 18288"/>
              <a:gd name="csX25" fmla="*/ 6170371 w 11018520"/>
              <a:gd name="csY25" fmla="*/ 18288 h 18288"/>
              <a:gd name="csX26" fmla="*/ 5591899 w 11018520"/>
              <a:gd name="csY26" fmla="*/ 18288 h 18288"/>
              <a:gd name="csX27" fmla="*/ 4793056 w 11018520"/>
              <a:gd name="csY27" fmla="*/ 18288 h 18288"/>
              <a:gd name="csX28" fmla="*/ 4104399 w 11018520"/>
              <a:gd name="csY28" fmla="*/ 18288 h 18288"/>
              <a:gd name="csX29" fmla="*/ 3746297 w 11018520"/>
              <a:gd name="csY29" fmla="*/ 18288 h 18288"/>
              <a:gd name="csX30" fmla="*/ 3167825 w 11018520"/>
              <a:gd name="csY30" fmla="*/ 18288 h 18288"/>
              <a:gd name="csX31" fmla="*/ 2368982 w 11018520"/>
              <a:gd name="csY31" fmla="*/ 18288 h 18288"/>
              <a:gd name="csX32" fmla="*/ 1900695 w 11018520"/>
              <a:gd name="csY32" fmla="*/ 18288 h 18288"/>
              <a:gd name="csX33" fmla="*/ 991667 w 11018520"/>
              <a:gd name="csY33" fmla="*/ 18288 h 18288"/>
              <a:gd name="csX34" fmla="*/ 0 w 11018520"/>
              <a:gd name="csY34" fmla="*/ 18288 h 18288"/>
              <a:gd name="csX35" fmla="*/ 0 w 11018520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E0B166"/>
          </a:solidFill>
          <a:ln w="38100" cap="rnd">
            <a:solidFill>
              <a:srgbClr val="E0B166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554CDAC-E580-E7C2-F6D7-BFE1AB0B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l-GR"/>
              <a:t>Ο Ηρακλής ήταν ο πιο δυνατός ήρωας της ελληνικής μυθολογίας. </a:t>
            </a:r>
          </a:p>
          <a:p>
            <a:pPr marL="0" indent="0">
              <a:buNone/>
            </a:pPr>
            <a:endParaRPr lang="el-GR"/>
          </a:p>
        </p:txBody>
      </p:sp>
      <p:pic>
        <p:nvPicPr>
          <p:cNvPr id="4" name="Εικόνα 3" descr="Εικόνα που δείχνει τον Ηρακλή &#10;">
            <a:extLst>
              <a:ext uri="{FF2B5EF4-FFF2-40B4-BE49-F238E27FC236}">
                <a16:creationId xmlns:a16="http://schemas.microsoft.com/office/drawing/2014/main" id="{60261AAA-75EF-F406-3ACC-88BC689E060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02" r="1290" b="-3"/>
          <a:stretch>
            <a:fillRect/>
          </a:stretch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540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4BCB9E0F-80B4-4BE1-A13D-A796E81860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C49E9AC9-76F5-5FC4-5DB7-C69FD4F80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47013" cy="1434415"/>
          </a:xfrm>
        </p:spPr>
        <p:txBody>
          <a:bodyPr anchor="b">
            <a:normAutofit/>
          </a:bodyPr>
          <a:lstStyle/>
          <a:p>
            <a:r>
              <a:rPr lang="el-GR" sz="7200"/>
              <a:t>Ποιος ήταν ο Ηρακλής; (2) </a:t>
            </a:r>
          </a:p>
        </p:txBody>
      </p:sp>
      <p:sp>
        <p:nvSpPr>
          <p:cNvPr id="29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4" y="1817073"/>
            <a:ext cx="11018520" cy="18288"/>
          </a:xfrm>
          <a:custGeom>
            <a:avLst/>
            <a:gdLst>
              <a:gd name="csX0" fmla="*/ 0 w 11018520"/>
              <a:gd name="csY0" fmla="*/ 0 h 18288"/>
              <a:gd name="csX1" fmla="*/ 468287 w 11018520"/>
              <a:gd name="csY1" fmla="*/ 0 h 18288"/>
              <a:gd name="csX2" fmla="*/ 1156945 w 11018520"/>
              <a:gd name="csY2" fmla="*/ 0 h 18288"/>
              <a:gd name="csX3" fmla="*/ 1955787 w 11018520"/>
              <a:gd name="csY3" fmla="*/ 0 h 18288"/>
              <a:gd name="csX4" fmla="*/ 2313889 w 11018520"/>
              <a:gd name="csY4" fmla="*/ 0 h 18288"/>
              <a:gd name="csX5" fmla="*/ 2671991 w 11018520"/>
              <a:gd name="csY5" fmla="*/ 0 h 18288"/>
              <a:gd name="csX6" fmla="*/ 3581019 w 11018520"/>
              <a:gd name="csY6" fmla="*/ 0 h 18288"/>
              <a:gd name="csX7" fmla="*/ 4269677 w 11018520"/>
              <a:gd name="csY7" fmla="*/ 0 h 18288"/>
              <a:gd name="csX8" fmla="*/ 4627778 w 11018520"/>
              <a:gd name="csY8" fmla="*/ 0 h 18288"/>
              <a:gd name="csX9" fmla="*/ 5316436 w 11018520"/>
              <a:gd name="csY9" fmla="*/ 0 h 18288"/>
              <a:gd name="csX10" fmla="*/ 6225464 w 11018520"/>
              <a:gd name="csY10" fmla="*/ 0 h 18288"/>
              <a:gd name="csX11" fmla="*/ 6803936 w 11018520"/>
              <a:gd name="csY11" fmla="*/ 0 h 18288"/>
              <a:gd name="csX12" fmla="*/ 7382408 w 11018520"/>
              <a:gd name="csY12" fmla="*/ 0 h 18288"/>
              <a:gd name="csX13" fmla="*/ 8071066 w 11018520"/>
              <a:gd name="csY13" fmla="*/ 0 h 18288"/>
              <a:gd name="csX14" fmla="*/ 8869909 w 11018520"/>
              <a:gd name="csY14" fmla="*/ 0 h 18288"/>
              <a:gd name="csX15" fmla="*/ 9668751 w 11018520"/>
              <a:gd name="csY15" fmla="*/ 0 h 18288"/>
              <a:gd name="csX16" fmla="*/ 11018520 w 11018520"/>
              <a:gd name="csY16" fmla="*/ 0 h 18288"/>
              <a:gd name="csX17" fmla="*/ 11018520 w 11018520"/>
              <a:gd name="csY17" fmla="*/ 18288 h 18288"/>
              <a:gd name="csX18" fmla="*/ 10550233 w 11018520"/>
              <a:gd name="csY18" fmla="*/ 18288 h 18288"/>
              <a:gd name="csX19" fmla="*/ 9641205 w 11018520"/>
              <a:gd name="csY19" fmla="*/ 18288 h 18288"/>
              <a:gd name="csX20" fmla="*/ 8952548 w 11018520"/>
              <a:gd name="csY20" fmla="*/ 18288 h 18288"/>
              <a:gd name="csX21" fmla="*/ 8594446 w 11018520"/>
              <a:gd name="csY21" fmla="*/ 18288 h 18288"/>
              <a:gd name="csX22" fmla="*/ 7905788 w 11018520"/>
              <a:gd name="csY22" fmla="*/ 18288 h 18288"/>
              <a:gd name="csX23" fmla="*/ 7327316 w 11018520"/>
              <a:gd name="csY23" fmla="*/ 18288 h 18288"/>
              <a:gd name="csX24" fmla="*/ 6748844 w 11018520"/>
              <a:gd name="csY24" fmla="*/ 18288 h 18288"/>
              <a:gd name="csX25" fmla="*/ 6170371 w 11018520"/>
              <a:gd name="csY25" fmla="*/ 18288 h 18288"/>
              <a:gd name="csX26" fmla="*/ 5591899 w 11018520"/>
              <a:gd name="csY26" fmla="*/ 18288 h 18288"/>
              <a:gd name="csX27" fmla="*/ 4793056 w 11018520"/>
              <a:gd name="csY27" fmla="*/ 18288 h 18288"/>
              <a:gd name="csX28" fmla="*/ 4104399 w 11018520"/>
              <a:gd name="csY28" fmla="*/ 18288 h 18288"/>
              <a:gd name="csX29" fmla="*/ 3746297 w 11018520"/>
              <a:gd name="csY29" fmla="*/ 18288 h 18288"/>
              <a:gd name="csX30" fmla="*/ 3167825 w 11018520"/>
              <a:gd name="csY30" fmla="*/ 18288 h 18288"/>
              <a:gd name="csX31" fmla="*/ 2368982 w 11018520"/>
              <a:gd name="csY31" fmla="*/ 18288 h 18288"/>
              <a:gd name="csX32" fmla="*/ 1900695 w 11018520"/>
              <a:gd name="csY32" fmla="*/ 18288 h 18288"/>
              <a:gd name="csX33" fmla="*/ 991667 w 11018520"/>
              <a:gd name="csY33" fmla="*/ 18288 h 18288"/>
              <a:gd name="csX34" fmla="*/ 0 w 11018520"/>
              <a:gd name="csY34" fmla="*/ 18288 h 18288"/>
              <a:gd name="csX35" fmla="*/ 0 w 11018520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FFA136"/>
          </a:solidFill>
          <a:ln w="38100" cap="rnd">
            <a:solidFill>
              <a:srgbClr val="FFA136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Εικόνα 3" descr="Εικόνα στην οποία απεικονίζεται ο Ηρακλής με τον πατέρα του Δία&#10;">
            <a:extLst>
              <a:ext uri="{FF2B5EF4-FFF2-40B4-BE49-F238E27FC236}">
                <a16:creationId xmlns:a16="http://schemas.microsoft.com/office/drawing/2014/main" id="{3794AB4E-A49F-02D6-5D90-7F44EFD985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578" b="-3"/>
          <a:stretch>
            <a:fillRect/>
          </a:stretch>
        </p:blipFill>
        <p:spPr>
          <a:xfrm>
            <a:off x="572492" y="2089604"/>
            <a:ext cx="3941064" cy="4096511"/>
          </a:xfrm>
          <a:prstGeom prst="rect">
            <a:avLst/>
          </a:prstGeom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2865EE8-F17C-0174-23BE-B5A6240FD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955" y="2071316"/>
            <a:ext cx="6713552" cy="40965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dirty="0"/>
              <a:t>Ήταν γιος του θεού Δια και της θνητής Αλκμήνης .</a:t>
            </a:r>
          </a:p>
          <a:p>
            <a:r>
              <a:rPr lang="el-GR" dirty="0"/>
              <a:t>Γεννήθηκε στην Θήβα.</a:t>
            </a:r>
          </a:p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926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320EE20-A28B-6305-8A77-B7C53894D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l-GR" sz="6800">
                <a:solidFill>
                  <a:schemeClr val="bg1"/>
                </a:solidFill>
              </a:rPr>
              <a:t>Ηρακλής και Ήρα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A61BB0A-8FC3-A897-6D9F-D73DA1994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dirty="0"/>
              <a:t>Η Ήρα μισούσε τον Ηρακλή και πολλές φορές προσπάθησε να τον δυσκολέψει όταν ήταν μωρό.</a:t>
            </a:r>
          </a:p>
        </p:txBody>
      </p:sp>
    </p:spTree>
    <p:extLst>
      <p:ext uri="{BB962C8B-B14F-4D97-AF65-F5344CB8AC3E}">
        <p14:creationId xmlns:p14="http://schemas.microsoft.com/office/powerpoint/2010/main" val="1287719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FA2E39B7-17D8-4009-A8BA-9E8D8EC1B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71B615-14B5-4C0F-99E2-F17912DC6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3203463" y="-2060461"/>
            <a:ext cx="5649003" cy="10651671"/>
          </a:xfrm>
          <a:custGeom>
            <a:avLst/>
            <a:gdLst>
              <a:gd name="csX0" fmla="*/ 0 w 5649003"/>
              <a:gd name="csY0" fmla="*/ 5325836 h 10651671"/>
              <a:gd name="csX1" fmla="*/ 2824502 w 5649003"/>
              <a:gd name="csY1" fmla="*/ 0 h 10651671"/>
              <a:gd name="csX2" fmla="*/ 5649004 w 5649003"/>
              <a:gd name="csY2" fmla="*/ 5325836 h 10651671"/>
              <a:gd name="csX3" fmla="*/ 2824502 w 5649003"/>
              <a:gd name="csY3" fmla="*/ 10651672 h 10651671"/>
              <a:gd name="csX4" fmla="*/ 0 w 5649003"/>
              <a:gd name="csY4" fmla="*/ 5325836 h 1065167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5649003" h="10651671" fill="none" extrusionOk="0">
                <a:moveTo>
                  <a:pt x="0" y="5325836"/>
                </a:moveTo>
                <a:cubicBezTo>
                  <a:pt x="186946" y="2320485"/>
                  <a:pt x="1438121" y="-52385"/>
                  <a:pt x="2824502" y="0"/>
                </a:cubicBezTo>
                <a:cubicBezTo>
                  <a:pt x="4703838" y="-43168"/>
                  <a:pt x="5583840" y="2369660"/>
                  <a:pt x="5649004" y="5325836"/>
                </a:cubicBezTo>
                <a:cubicBezTo>
                  <a:pt x="5518761" y="8289338"/>
                  <a:pt x="4285196" y="10894014"/>
                  <a:pt x="2824502" y="10651672"/>
                </a:cubicBezTo>
                <a:cubicBezTo>
                  <a:pt x="1536945" y="11016699"/>
                  <a:pt x="142947" y="8418643"/>
                  <a:pt x="0" y="5325836"/>
                </a:cubicBezTo>
                <a:close/>
              </a:path>
              <a:path w="5649003" h="10651671" stroke="0" extrusionOk="0">
                <a:moveTo>
                  <a:pt x="0" y="5325836"/>
                </a:moveTo>
                <a:cubicBezTo>
                  <a:pt x="-54350" y="2332108"/>
                  <a:pt x="1351726" y="167869"/>
                  <a:pt x="2824502" y="0"/>
                </a:cubicBezTo>
                <a:cubicBezTo>
                  <a:pt x="4182679" y="-143942"/>
                  <a:pt x="5672665" y="2549517"/>
                  <a:pt x="5649004" y="5325836"/>
                </a:cubicBezTo>
                <a:cubicBezTo>
                  <a:pt x="5518596" y="8280244"/>
                  <a:pt x="4081190" y="10622204"/>
                  <a:pt x="2824502" y="10651672"/>
                </a:cubicBezTo>
                <a:cubicBezTo>
                  <a:pt x="1216708" y="10537144"/>
                  <a:pt x="-100850" y="8264979"/>
                  <a:pt x="0" y="5325836"/>
                </a:cubicBezTo>
                <a:close/>
              </a:path>
            </a:pathLst>
          </a:custGeom>
          <a:solidFill>
            <a:schemeClr val="accent1"/>
          </a:solidFill>
          <a:ln w="5715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63743190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AF40A420-543F-600E-4DDF-124AA6BA3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1" y="1420591"/>
            <a:ext cx="6809014" cy="1102860"/>
          </a:xfrm>
        </p:spPr>
        <p:txBody>
          <a:bodyPr anchor="b">
            <a:normAutofit fontScale="90000"/>
          </a:bodyPr>
          <a:lstStyle/>
          <a:p>
            <a:r>
              <a:rPr lang="el-GR" sz="6600">
                <a:solidFill>
                  <a:srgbClr val="FFFFFF"/>
                </a:solidFill>
              </a:rPr>
              <a:t>Ο χαρακτήρας του: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02FB003-CBF4-DE4B-EDD2-31FD91E02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1" y="2694219"/>
            <a:ext cx="6809014" cy="251459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l-GR" sz="2600">
                <a:solidFill>
                  <a:srgbClr val="FFFFFF"/>
                </a:solidFill>
              </a:rPr>
              <a:t>Ήταν γενναίος.</a:t>
            </a:r>
          </a:p>
          <a:p>
            <a:r>
              <a:rPr lang="el-GR" sz="2600">
                <a:solidFill>
                  <a:srgbClr val="FFFFFF"/>
                </a:solidFill>
              </a:rPr>
              <a:t>Καλός.</a:t>
            </a:r>
          </a:p>
          <a:p>
            <a:r>
              <a:rPr lang="el-GR" sz="2600">
                <a:solidFill>
                  <a:srgbClr val="FFFFFF"/>
                </a:solidFill>
              </a:rPr>
              <a:t>Βοηθούσε τους αδύναμους.</a:t>
            </a:r>
          </a:p>
          <a:p>
            <a:endParaRPr lang="el-GR" sz="26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199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8A2E43A-9AB9-C940-5766-28B019334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5300">
                <a:solidFill>
                  <a:schemeClr val="bg1"/>
                </a:solidFill>
              </a:rPr>
              <a:t>Γιατί τον θυμόμαστε μέχρι σήμερα;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77FF7E-2F1D-9B40-4461-E66C562E7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l-GR"/>
              <a:t>Επειδή μας έδειξε ότι με θάρρος και προσπάθεια μπορούμε να καταφέρουμε τα πάντα.</a:t>
            </a:r>
          </a:p>
          <a:p>
            <a:r>
              <a:rPr lang="el-GR"/>
              <a:t>Είναι σύμβολο της δύναμης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521FD4CF-65C2-9AE6-25A8-8B57FCC83A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0470" y="3177208"/>
            <a:ext cx="3739322" cy="3684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537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FE5FA70-D42E-B4C5-DE77-0C26BB671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6100"/>
              <a:t>Οι ήρωες είναι ανάμεσά μας!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F9A828"/>
          </a:solidFill>
          <a:ln w="38100" cap="rnd">
            <a:solidFill>
              <a:srgbClr val="F9A828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95D5DA-2629-E57A-1919-A6A9068F8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l-GR"/>
              <a:t>Ο Ηρακλής ήταν ένας σπουδαίος ήρωας.</a:t>
            </a:r>
          </a:p>
          <a:p>
            <a:r>
              <a:rPr lang="el-GR"/>
              <a:t>Κι εμείς μπορούμε να είμαστε ήρωες στις δικές μας μικρές πράξεις! 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D5DDE95E-B38E-2D8D-C719-8B1EDA18E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638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02468670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Ευρεία οθόνη</PresentationFormat>
  <Slides>7</Slides>
  <Notes>0</Notes>
  <HiddenSlides>0</HiddenSlide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SketchyVTI</vt:lpstr>
      <vt:lpstr> Ο Ηρακλής</vt:lpstr>
      <vt:lpstr>Ποιος ήταν ο Ηρακλής;</vt:lpstr>
      <vt:lpstr>Ποιος ήταν ο Ηρακλής; (2) </vt:lpstr>
      <vt:lpstr>Ηρακλής και Ήρα</vt:lpstr>
      <vt:lpstr>Ο χαρακτήρας του:</vt:lpstr>
      <vt:lpstr>Γιατί τον θυμόμαστε μέχρι σήμερα;</vt:lpstr>
      <vt:lpstr>Οι ήρωες είναι ανάμεσά μας!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18</cp:revision>
  <dcterms:created xsi:type="dcterms:W3CDTF">2025-12-10T14:17:53Z</dcterms:created>
  <dcterms:modified xsi:type="dcterms:W3CDTF">2025-12-10T17:37:17Z</dcterms:modified>
</cp:coreProperties>
</file>