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21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64943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7805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1871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882093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2820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40967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9961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089779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14799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0411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50650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2076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8528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340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761610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46786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90253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31BA835-12AC-4E8F-955A-EA3F4DE2791F}" type="datetime1">
              <a:rPr lang="en-US" smtClean="0"/>
              <a:t>12/16/2025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187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D58DCF-571C-D502-CB91-5B0355B10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970" y="2359743"/>
            <a:ext cx="10691265" cy="2900516"/>
          </a:xfrm>
        </p:spPr>
        <p:txBody>
          <a:bodyPr>
            <a:noAutofit/>
          </a:bodyPr>
          <a:lstStyle/>
          <a:p>
            <a:pPr algn="ctr"/>
            <a:r>
              <a:rPr lang="el-GR" sz="5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ΕΝΟΤΗΤΑ 1</a:t>
            </a:r>
            <a:br>
              <a:rPr lang="el-GR" sz="5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l-GR" sz="5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ΠΩΣ ΜΕΓΑΛΩΝΕΙ ΕΝΑ ΦΥΤΟ</a:t>
            </a:r>
          </a:p>
        </p:txBody>
      </p:sp>
    </p:spTree>
    <p:extLst>
      <p:ext uri="{BB962C8B-B14F-4D97-AF65-F5344CB8AC3E}">
        <p14:creationId xmlns:p14="http://schemas.microsoft.com/office/powerpoint/2010/main" val="3532575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87383D7-5D2F-58A3-43B4-649F03043E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799" y="899025"/>
            <a:ext cx="4171335" cy="1932666"/>
          </a:xfrm>
        </p:spPr>
        <p:txBody>
          <a:bodyPr>
            <a:normAutofit/>
          </a:bodyPr>
          <a:lstStyle/>
          <a:p>
            <a:r>
              <a:rPr lang="el-GR" sz="4000" dirty="0"/>
              <a:t>ΑΠΟ ΤΟ ΣΠΟΡΟ ΣΤΟ ΦΥΤΟ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8286405E-4CA5-4E9D-64BF-4B4B891939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9624" y="3952569"/>
            <a:ext cx="3753886" cy="1455174"/>
          </a:xfrm>
        </p:spPr>
        <p:txBody>
          <a:bodyPr>
            <a:noAutofit/>
          </a:bodyPr>
          <a:lstStyle/>
          <a:p>
            <a:pPr algn="ctr"/>
            <a:r>
              <a:rPr lang="el-GR" sz="2400" cap="none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Η ζωή του φυτού ξεκινά από έναν σπόρο.</a:t>
            </a:r>
          </a:p>
        </p:txBody>
      </p:sp>
      <p:pic>
        <p:nvPicPr>
          <p:cNvPr id="5" name="Εικόνα 4" descr="Εικόνα που περιέχει ένα σπόρο μέσα σε χώμα.">
            <a:extLst>
              <a:ext uri="{FF2B5EF4-FFF2-40B4-BE49-F238E27FC236}">
                <a16:creationId xmlns:a16="http://schemas.microsoft.com/office/drawing/2014/main" id="{939CA3B4-3B2C-AA92-999C-57FF0F3AF4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47" t="13333" r="39367" b="67799"/>
          <a:stretch>
            <a:fillRect/>
          </a:stretch>
        </p:blipFill>
        <p:spPr>
          <a:xfrm>
            <a:off x="5797900" y="1235947"/>
            <a:ext cx="4441370" cy="417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544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5EC286-C548-9A6A-971A-F5F267E08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799" y="899024"/>
            <a:ext cx="3630561" cy="391494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ΤΟ ΦΥΤΟ ΜΕΓΑΛΩΝ</a:t>
            </a:r>
            <a:r>
              <a:rPr lang="el-GR" dirty="0"/>
              <a:t>ΕΙ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65A0D2B-72B2-3C09-22E8-48FBE0BEED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477" y="2631358"/>
            <a:ext cx="3433916" cy="1595284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Ο σπ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όρος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β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γάζει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ρίζες</a:t>
            </a:r>
            <a:r>
              <a:rPr lang="en-US" sz="1800" dirty="0"/>
              <a:t>.</a:t>
            </a:r>
          </a:p>
        </p:txBody>
      </p:sp>
      <p:pic>
        <p:nvPicPr>
          <p:cNvPr id="5" name="Θέση περιεχομένου 4" descr="Εικόνα που περιέχει ένα φυτό στα αρχικά του στάδια όπου έχει βγάλει ρίζες στο χώμα και είναι ακόμα κλεισμένο. ">
            <a:extLst>
              <a:ext uri="{FF2B5EF4-FFF2-40B4-BE49-F238E27FC236}">
                <a16:creationId xmlns:a16="http://schemas.microsoft.com/office/drawing/2014/main" id="{27B26A22-7A22-F592-4FFA-90973F2BB6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2" t="34005" r="39438" b="47952"/>
          <a:stretch>
            <a:fillRect/>
          </a:stretch>
        </p:blipFill>
        <p:spPr>
          <a:xfrm>
            <a:off x="5279923" y="723901"/>
            <a:ext cx="5160313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110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B15536-F698-B2E9-9386-FC1714296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8" y="909637"/>
            <a:ext cx="6400800" cy="1307592"/>
          </a:xfrm>
        </p:spPr>
        <p:txBody>
          <a:bodyPr>
            <a:normAutofit/>
          </a:bodyPr>
          <a:lstStyle/>
          <a:p>
            <a:r>
              <a:rPr lang="el-GR" dirty="0"/>
              <a:t>ΤΟ ΦΥΤΟ ΔΥΝΑΜΩΝΕΙ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2B7A209-43F9-044D-B8B2-2E2D2EA60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539" y="3195117"/>
            <a:ext cx="6400800" cy="1445655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l-G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 φυτό αναπτύσσεται σιγά-σιγά και βγάζει τα πρώτα του φύλλα.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Θέση περιεχομένου 4" descr="Εικόνα που περιέχει ένα φυτό με τα πρώτα του φύλλα , τα μπουμπούκια και τις ρίζες στο χώμα.">
            <a:extLst>
              <a:ext uri="{FF2B5EF4-FFF2-40B4-BE49-F238E27FC236}">
                <a16:creationId xmlns:a16="http://schemas.microsoft.com/office/drawing/2014/main" id="{59C75F34-DE06-9F83-B6D6-16C96C1572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63" t="53936" r="38937" b="27187"/>
          <a:stretch>
            <a:fillRect/>
          </a:stretch>
        </p:blipFill>
        <p:spPr>
          <a:xfrm>
            <a:off x="7387436" y="1447801"/>
            <a:ext cx="3903980" cy="392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994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9DDA057-5209-C927-E798-F780D4A8C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88" y="909637"/>
            <a:ext cx="6400800" cy="1307592"/>
          </a:xfrm>
        </p:spPr>
        <p:txBody>
          <a:bodyPr>
            <a:normAutofit fontScale="90000"/>
          </a:bodyPr>
          <a:lstStyle/>
          <a:p>
            <a:r>
              <a:rPr lang="el-GR" dirty="0"/>
              <a:t>ΤΟ ΦΥΤΟ ΟΛΟΚΛΗΡΩΘΗΚΕ ΣΕ ΕΝΑ ΟΜΟΡΦΟ ΛΟΥΛΟΥΔΙ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A49B12A-73A3-1180-1DD2-CFE67DFCC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088" y="3666060"/>
            <a:ext cx="6400800" cy="17047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Το φυτό έχει φτάσει στην τελική του μορφή αφού έχει και φύλλα και λουλούδια.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Θέση περιεχομένου 4" descr="Εικόνα που περιέχει ένα ολοκληρωμένο φυτό με ανθισμένα λουλούδια , φύλλα και ρίζες στο χώμα.">
            <a:extLst>
              <a:ext uri="{FF2B5EF4-FFF2-40B4-BE49-F238E27FC236}">
                <a16:creationId xmlns:a16="http://schemas.microsoft.com/office/drawing/2014/main" id="{EFD2D4C8-ED26-E1D9-3C4D-65FB49664F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64" t="73334" r="38242" b="5943"/>
          <a:stretch>
            <a:fillRect/>
          </a:stretch>
        </p:blipFill>
        <p:spPr>
          <a:xfrm>
            <a:off x="7487920" y="936139"/>
            <a:ext cx="3903980" cy="507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016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97</TotalTime>
  <Words>66</Words>
  <Application>Microsoft Office PowerPoint</Application>
  <PresentationFormat>Ευρεία οθόνη</PresentationFormat>
  <Paragraphs>9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Calibri</vt:lpstr>
      <vt:lpstr>Century Gothic</vt:lpstr>
      <vt:lpstr>Wingdings 3</vt:lpstr>
      <vt:lpstr>Ιόν</vt:lpstr>
      <vt:lpstr>ΕΝΟΤΗΤΑ 1 ΠΩΣ ΜΕΓΑΛΩΝΕΙ ΕΝΑ ΦΥΤΟ</vt:lpstr>
      <vt:lpstr>ΑΠΟ ΤΟ ΣΠΟΡΟ ΣΤΟ ΦΥΤΟ</vt:lpstr>
      <vt:lpstr>ΤΟ ΦΥΤΟ ΜΕΓΑΛΩΝΕΙ</vt:lpstr>
      <vt:lpstr>ΤΟ ΦΥΤΟ ΔΥΝΑΜΩΝΕΙ</vt:lpstr>
      <vt:lpstr>ΤΟ ΦΥΤΟ ΟΛΟΚΛΗΡΩΘΗΚΕ ΣΕ ΕΝΑ ΟΜΟΡΦΟ ΛΟΥΛΟΥΔΙ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DRAMTSIKA IOANNA</dc:creator>
  <cp:lastModifiedBy>DRAMTSIKA IOANNA</cp:lastModifiedBy>
  <cp:revision>1</cp:revision>
  <dcterms:created xsi:type="dcterms:W3CDTF">2025-12-16T20:47:06Z</dcterms:created>
  <dcterms:modified xsi:type="dcterms:W3CDTF">2025-12-16T22:24:12Z</dcterms:modified>
</cp:coreProperties>
</file>