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8C181-FF08-2E53-D701-24B8E9A065E0}" v="683" dt="2025-12-09T18:46:33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SAVOU AIKATERINI" userId="S::aikatsavou@o365.uth.gr::2e0eff16-1165-4c6c-bd24-8e6a21ef3027" providerId="AD" clId="Web-{F318C181-FF08-2E53-D701-24B8E9A065E0}"/>
    <pc:docChg chg="addSld modSld addMainMaster delMainMaster">
      <pc:chgData name="KATSAVOU AIKATERINI" userId="S::aikatsavou@o365.uth.gr::2e0eff16-1165-4c6c-bd24-8e6a21ef3027" providerId="AD" clId="Web-{F318C181-FF08-2E53-D701-24B8E9A065E0}" dt="2025-12-09T18:46:33.618" v="655"/>
      <pc:docMkLst>
        <pc:docMk/>
      </pc:docMkLst>
      <pc:sldChg chg="addSp modSp mod setBg modClrScheme chgLayout">
        <pc:chgData name="KATSAVOU AIKATERINI" userId="S::aikatsavou@o365.uth.gr::2e0eff16-1165-4c6c-bd24-8e6a21ef3027" providerId="AD" clId="Web-{F318C181-FF08-2E53-D701-24B8E9A065E0}" dt="2025-12-09T18:27:49.732" v="443"/>
        <pc:sldMkLst>
          <pc:docMk/>
          <pc:sldMk cId="2325122232" sldId="256"/>
        </pc:sldMkLst>
        <pc:spChg chg="mod">
          <ac:chgData name="KATSAVOU AIKATERINI" userId="S::aikatsavou@o365.uth.gr::2e0eff16-1165-4c6c-bd24-8e6a21ef3027" providerId="AD" clId="Web-{F318C181-FF08-2E53-D701-24B8E9A065E0}" dt="2025-12-09T17:48:00.949" v="7"/>
          <ac:spMkLst>
            <pc:docMk/>
            <pc:sldMk cId="2325122232" sldId="256"/>
            <ac:spMk id="2" creationId="{00000000-0000-0000-0000-000000000000}"/>
          </ac:spMkLst>
        </pc:spChg>
        <pc:spChg chg="mod">
          <ac:chgData name="KATSAVOU AIKATERINI" userId="S::aikatsavou@o365.uth.gr::2e0eff16-1165-4c6c-bd24-8e6a21ef3027" providerId="AD" clId="Web-{F318C181-FF08-2E53-D701-24B8E9A065E0}" dt="2025-12-09T17:48:00.949" v="7"/>
          <ac:spMkLst>
            <pc:docMk/>
            <pc:sldMk cId="2325122232" sldId="256"/>
            <ac:spMk id="3" creationId="{00000000-0000-0000-0000-000000000000}"/>
          </ac:spMkLst>
        </pc:spChg>
        <pc:spChg chg="add">
          <ac:chgData name="KATSAVOU AIKATERINI" userId="S::aikatsavou@o365.uth.gr::2e0eff16-1165-4c6c-bd24-8e6a21ef3027" providerId="AD" clId="Web-{F318C181-FF08-2E53-D701-24B8E9A065E0}" dt="2025-12-09T17:48:00.949" v="7"/>
          <ac:spMkLst>
            <pc:docMk/>
            <pc:sldMk cId="2325122232" sldId="256"/>
            <ac:spMk id="9" creationId="{FAF3766F-DEF3-4802-BB0D-7A18EDD9704F}"/>
          </ac:spMkLst>
        </pc:spChg>
        <pc:spChg chg="add">
          <ac:chgData name="KATSAVOU AIKATERINI" userId="S::aikatsavou@o365.uth.gr::2e0eff16-1165-4c6c-bd24-8e6a21ef3027" providerId="AD" clId="Web-{F318C181-FF08-2E53-D701-24B8E9A065E0}" dt="2025-12-09T17:48:00.949" v="7"/>
          <ac:spMkLst>
            <pc:docMk/>
            <pc:sldMk cId="2325122232" sldId="256"/>
            <ac:spMk id="11" creationId="{D91952F0-771E-D2ED-C333-EEED6708B80C}"/>
          </ac:spMkLst>
        </pc:spChg>
        <pc:spChg chg="add">
          <ac:chgData name="KATSAVOU AIKATERINI" userId="S::aikatsavou@o365.uth.gr::2e0eff16-1165-4c6c-bd24-8e6a21ef3027" providerId="AD" clId="Web-{F318C181-FF08-2E53-D701-24B8E9A065E0}" dt="2025-12-09T17:48:00.949" v="7"/>
          <ac:spMkLst>
            <pc:docMk/>
            <pc:sldMk cId="2325122232" sldId="256"/>
            <ac:spMk id="13" creationId="{3FB6D83C-2377-9CAD-A991-9E0B6AF25067}"/>
          </ac:spMkLst>
        </pc:spChg>
        <pc:picChg chg="add mod">
          <ac:chgData name="KATSAVOU AIKATERINI" userId="S::aikatsavou@o365.uth.gr::2e0eff16-1165-4c6c-bd24-8e6a21ef3027" providerId="AD" clId="Web-{F318C181-FF08-2E53-D701-24B8E9A065E0}" dt="2025-12-09T18:27:49.732" v="443"/>
          <ac:picMkLst>
            <pc:docMk/>
            <pc:sldMk cId="2325122232" sldId="256"/>
            <ac:picMk id="4" creationId="{A57DD739-D43C-7C84-97A8-72152684213E}"/>
          </ac:picMkLst>
        </pc:picChg>
      </pc:sldChg>
      <pc:sldChg chg="addSp modSp new mod setBg">
        <pc:chgData name="KATSAVOU AIKATERINI" userId="S::aikatsavou@o365.uth.gr::2e0eff16-1165-4c6c-bd24-8e6a21ef3027" providerId="AD" clId="Web-{F318C181-FF08-2E53-D701-24B8E9A065E0}" dt="2025-12-09T18:27:55.092" v="444"/>
        <pc:sldMkLst>
          <pc:docMk/>
          <pc:sldMk cId="4223836485" sldId="257"/>
        </pc:sldMkLst>
        <pc:spChg chg="mod">
          <ac:chgData name="KATSAVOU AIKATERINI" userId="S::aikatsavou@o365.uth.gr::2e0eff16-1165-4c6c-bd24-8e6a21ef3027" providerId="AD" clId="Web-{F318C181-FF08-2E53-D701-24B8E9A065E0}" dt="2025-12-09T18:01:12.401" v="113" actId="20577"/>
          <ac:spMkLst>
            <pc:docMk/>
            <pc:sldMk cId="4223836485" sldId="257"/>
            <ac:spMk id="2" creationId="{FCF9E751-C6BF-55A4-F689-12D7B485C821}"/>
          </ac:spMkLst>
        </pc:spChg>
        <pc:spChg chg="mod">
          <ac:chgData name="KATSAVOU AIKATERINI" userId="S::aikatsavou@o365.uth.gr::2e0eff16-1165-4c6c-bd24-8e6a21ef3027" providerId="AD" clId="Web-{F318C181-FF08-2E53-D701-24B8E9A065E0}" dt="2025-12-09T18:01:02.807" v="111" actId="20577"/>
          <ac:spMkLst>
            <pc:docMk/>
            <pc:sldMk cId="4223836485" sldId="257"/>
            <ac:spMk id="3" creationId="{A8D48E6B-D110-C1E6-D6DB-CF17875D8230}"/>
          </ac:spMkLst>
        </pc:spChg>
        <pc:spChg chg="add">
          <ac:chgData name="KATSAVOU AIKATERINI" userId="S::aikatsavou@o365.uth.gr::2e0eff16-1165-4c6c-bd24-8e6a21ef3027" providerId="AD" clId="Web-{F318C181-FF08-2E53-D701-24B8E9A065E0}" dt="2025-12-09T18:00:48.713" v="110"/>
          <ac:spMkLst>
            <pc:docMk/>
            <pc:sldMk cId="4223836485" sldId="257"/>
            <ac:spMk id="9" creationId="{34C0330F-1D4F-4552-B799-615DD237B6DE}"/>
          </ac:spMkLst>
        </pc:spChg>
        <pc:spChg chg="add">
          <ac:chgData name="KATSAVOU AIKATERINI" userId="S::aikatsavou@o365.uth.gr::2e0eff16-1165-4c6c-bd24-8e6a21ef3027" providerId="AD" clId="Web-{F318C181-FF08-2E53-D701-24B8E9A065E0}" dt="2025-12-09T18:00:48.713" v="110"/>
          <ac:spMkLst>
            <pc:docMk/>
            <pc:sldMk cId="4223836485" sldId="257"/>
            <ac:spMk id="11" creationId="{92BE0106-0C20-465B-A1BE-0BAC2737B1AD}"/>
          </ac:spMkLst>
        </pc:spChg>
        <pc:picChg chg="add mod">
          <ac:chgData name="KATSAVOU AIKATERINI" userId="S::aikatsavou@o365.uth.gr::2e0eff16-1165-4c6c-bd24-8e6a21ef3027" providerId="AD" clId="Web-{F318C181-FF08-2E53-D701-24B8E9A065E0}" dt="2025-12-09T18:27:55.092" v="444"/>
          <ac:picMkLst>
            <pc:docMk/>
            <pc:sldMk cId="4223836485" sldId="257"/>
            <ac:picMk id="4" creationId="{70C17320-1165-B7DE-0DFC-0D2C717E7427}"/>
          </ac:picMkLst>
        </pc:picChg>
      </pc:sldChg>
      <pc:sldChg chg="addSp modSp new mod setBg">
        <pc:chgData name="KATSAVOU AIKATERINI" userId="S::aikatsavou@o365.uth.gr::2e0eff16-1165-4c6c-bd24-8e6a21ef3027" providerId="AD" clId="Web-{F318C181-FF08-2E53-D701-24B8E9A065E0}" dt="2025-12-09T18:28:01.295" v="445"/>
        <pc:sldMkLst>
          <pc:docMk/>
          <pc:sldMk cId="3632296144" sldId="258"/>
        </pc:sldMkLst>
        <pc:spChg chg="mod">
          <ac:chgData name="KATSAVOU AIKATERINI" userId="S::aikatsavou@o365.uth.gr::2e0eff16-1165-4c6c-bd24-8e6a21ef3027" providerId="AD" clId="Web-{F318C181-FF08-2E53-D701-24B8E9A065E0}" dt="2025-12-09T18:07:06.620" v="154" actId="20577"/>
          <ac:spMkLst>
            <pc:docMk/>
            <pc:sldMk cId="3632296144" sldId="258"/>
            <ac:spMk id="2" creationId="{A2F6D705-69A2-9FAF-B17B-E50FB301B178}"/>
          </ac:spMkLst>
        </pc:spChg>
        <pc:spChg chg="mod">
          <ac:chgData name="KATSAVOU AIKATERINI" userId="S::aikatsavou@o365.uth.gr::2e0eff16-1165-4c6c-bd24-8e6a21ef3027" providerId="AD" clId="Web-{F318C181-FF08-2E53-D701-24B8E9A065E0}" dt="2025-12-09T18:12:54.979" v="241" actId="20577"/>
          <ac:spMkLst>
            <pc:docMk/>
            <pc:sldMk cId="3632296144" sldId="258"/>
            <ac:spMk id="3" creationId="{8D0ADEB5-0D57-F12F-503B-5962B3D624C9}"/>
          </ac:spMkLst>
        </pc:spChg>
        <pc:spChg chg="add">
          <ac:chgData name="KATSAVOU AIKATERINI" userId="S::aikatsavou@o365.uth.gr::2e0eff16-1165-4c6c-bd24-8e6a21ef3027" providerId="AD" clId="Web-{F318C181-FF08-2E53-D701-24B8E9A065E0}" dt="2025-12-09T18:06:47.697" v="152"/>
          <ac:spMkLst>
            <pc:docMk/>
            <pc:sldMk cId="3632296144" sldId="258"/>
            <ac:spMk id="9" creationId="{34C0330F-1D4F-4552-B799-615DD237B6DE}"/>
          </ac:spMkLst>
        </pc:spChg>
        <pc:spChg chg="add">
          <ac:chgData name="KATSAVOU AIKATERINI" userId="S::aikatsavou@o365.uth.gr::2e0eff16-1165-4c6c-bd24-8e6a21ef3027" providerId="AD" clId="Web-{F318C181-FF08-2E53-D701-24B8E9A065E0}" dt="2025-12-09T18:06:47.697" v="152"/>
          <ac:spMkLst>
            <pc:docMk/>
            <pc:sldMk cId="3632296144" sldId="258"/>
            <ac:spMk id="11" creationId="{92BE0106-0C20-465B-A1BE-0BAC2737B1AD}"/>
          </ac:spMkLst>
        </pc:spChg>
        <pc:picChg chg="add mod">
          <ac:chgData name="KATSAVOU AIKATERINI" userId="S::aikatsavou@o365.uth.gr::2e0eff16-1165-4c6c-bd24-8e6a21ef3027" providerId="AD" clId="Web-{F318C181-FF08-2E53-D701-24B8E9A065E0}" dt="2025-12-09T18:28:01.295" v="445"/>
          <ac:picMkLst>
            <pc:docMk/>
            <pc:sldMk cId="3632296144" sldId="258"/>
            <ac:picMk id="4" creationId="{FA7391D6-BD53-0F3F-BAA8-1A1BB427DBF7}"/>
          </ac:picMkLst>
        </pc:picChg>
      </pc:sldChg>
      <pc:sldChg chg="addSp modSp new mod setBg">
        <pc:chgData name="KATSAVOU AIKATERINI" userId="S::aikatsavou@o365.uth.gr::2e0eff16-1165-4c6c-bd24-8e6a21ef3027" providerId="AD" clId="Web-{F318C181-FF08-2E53-D701-24B8E9A065E0}" dt="2025-12-09T18:28:05.874" v="446"/>
        <pc:sldMkLst>
          <pc:docMk/>
          <pc:sldMk cId="1669248377" sldId="259"/>
        </pc:sldMkLst>
        <pc:spChg chg="mod">
          <ac:chgData name="KATSAVOU AIKATERINI" userId="S::aikatsavou@o365.uth.gr::2e0eff16-1165-4c6c-bd24-8e6a21ef3027" providerId="AD" clId="Web-{F318C181-FF08-2E53-D701-24B8E9A065E0}" dt="2025-12-09T18:10:48.131" v="195" actId="14100"/>
          <ac:spMkLst>
            <pc:docMk/>
            <pc:sldMk cId="1669248377" sldId="259"/>
            <ac:spMk id="2" creationId="{55E1D6A0-7F1A-C606-07BF-25C21203434A}"/>
          </ac:spMkLst>
        </pc:spChg>
        <pc:spChg chg="mod">
          <ac:chgData name="KATSAVOU AIKATERINI" userId="S::aikatsavou@o365.uth.gr::2e0eff16-1165-4c6c-bd24-8e6a21ef3027" providerId="AD" clId="Web-{F318C181-FF08-2E53-D701-24B8E9A065E0}" dt="2025-12-09T18:11:04.226" v="198" actId="20577"/>
          <ac:spMkLst>
            <pc:docMk/>
            <pc:sldMk cId="1669248377" sldId="259"/>
            <ac:spMk id="3" creationId="{8781DF24-52F8-D3A3-0546-95FAFDC388A3}"/>
          </ac:spMkLst>
        </pc:spChg>
        <pc:spChg chg="add">
          <ac:chgData name="KATSAVOU AIKATERINI" userId="S::aikatsavou@o365.uth.gr::2e0eff16-1165-4c6c-bd24-8e6a21ef3027" providerId="AD" clId="Web-{F318C181-FF08-2E53-D701-24B8E9A065E0}" dt="2025-12-09T18:10:26.849" v="192"/>
          <ac:spMkLst>
            <pc:docMk/>
            <pc:sldMk cId="1669248377" sldId="259"/>
            <ac:spMk id="9" creationId="{175EAFFD-4A47-DD53-4F76-BD457E18BF1F}"/>
          </ac:spMkLst>
        </pc:spChg>
        <pc:spChg chg="add">
          <ac:chgData name="KATSAVOU AIKATERINI" userId="S::aikatsavou@o365.uth.gr::2e0eff16-1165-4c6c-bd24-8e6a21ef3027" providerId="AD" clId="Web-{F318C181-FF08-2E53-D701-24B8E9A065E0}" dt="2025-12-09T18:10:26.849" v="192"/>
          <ac:spMkLst>
            <pc:docMk/>
            <pc:sldMk cId="1669248377" sldId="259"/>
            <ac:spMk id="11" creationId="{7CC1FECC-9CA4-341C-7E20-4728C5147389}"/>
          </ac:spMkLst>
        </pc:spChg>
        <pc:picChg chg="add mod">
          <ac:chgData name="KATSAVOU AIKATERINI" userId="S::aikatsavou@o365.uth.gr::2e0eff16-1165-4c6c-bd24-8e6a21ef3027" providerId="AD" clId="Web-{F318C181-FF08-2E53-D701-24B8E9A065E0}" dt="2025-12-09T18:28:05.874" v="446"/>
          <ac:picMkLst>
            <pc:docMk/>
            <pc:sldMk cId="1669248377" sldId="259"/>
            <ac:picMk id="4" creationId="{44B0A4CD-1EC9-1EF5-D02A-A74DFFC1CAE1}"/>
          </ac:picMkLst>
        </pc:picChg>
      </pc:sldChg>
      <pc:sldChg chg="addSp modSp new mod setBg">
        <pc:chgData name="KATSAVOU AIKATERINI" userId="S::aikatsavou@o365.uth.gr::2e0eff16-1165-4c6c-bd24-8e6a21ef3027" providerId="AD" clId="Web-{F318C181-FF08-2E53-D701-24B8E9A065E0}" dt="2025-12-09T18:28:10.764" v="447"/>
        <pc:sldMkLst>
          <pc:docMk/>
          <pc:sldMk cId="736952979" sldId="260"/>
        </pc:sldMkLst>
        <pc:spChg chg="mod">
          <ac:chgData name="KATSAVOU AIKATERINI" userId="S::aikatsavou@o365.uth.gr::2e0eff16-1165-4c6c-bd24-8e6a21ef3027" providerId="AD" clId="Web-{F318C181-FF08-2E53-D701-24B8E9A065E0}" dt="2025-12-09T18:14:03.387" v="243"/>
          <ac:spMkLst>
            <pc:docMk/>
            <pc:sldMk cId="736952979" sldId="260"/>
            <ac:spMk id="2" creationId="{BABBBACF-7124-5E7B-F6BD-BF61EE12870E}"/>
          </ac:spMkLst>
        </pc:spChg>
        <pc:spChg chg="mod">
          <ac:chgData name="KATSAVOU AIKATERINI" userId="S::aikatsavou@o365.uth.gr::2e0eff16-1165-4c6c-bd24-8e6a21ef3027" providerId="AD" clId="Web-{F318C181-FF08-2E53-D701-24B8E9A065E0}" dt="2025-12-09T18:14:15.013" v="245" actId="20577"/>
          <ac:spMkLst>
            <pc:docMk/>
            <pc:sldMk cId="736952979" sldId="260"/>
            <ac:spMk id="3" creationId="{26999798-87C8-5755-BE33-2906F1D1B56E}"/>
          </ac:spMkLst>
        </pc:spChg>
        <pc:spChg chg="add">
          <ac:chgData name="KATSAVOU AIKATERINI" userId="S::aikatsavou@o365.uth.gr::2e0eff16-1165-4c6c-bd24-8e6a21ef3027" providerId="AD" clId="Web-{F318C181-FF08-2E53-D701-24B8E9A065E0}" dt="2025-12-09T18:14:03.387" v="243"/>
          <ac:spMkLst>
            <pc:docMk/>
            <pc:sldMk cId="736952979" sldId="260"/>
            <ac:spMk id="9" creationId="{34C0330F-1D4F-4552-B799-615DD237B6DE}"/>
          </ac:spMkLst>
        </pc:spChg>
        <pc:spChg chg="add">
          <ac:chgData name="KATSAVOU AIKATERINI" userId="S::aikatsavou@o365.uth.gr::2e0eff16-1165-4c6c-bd24-8e6a21ef3027" providerId="AD" clId="Web-{F318C181-FF08-2E53-D701-24B8E9A065E0}" dt="2025-12-09T18:14:03.387" v="243"/>
          <ac:spMkLst>
            <pc:docMk/>
            <pc:sldMk cId="736952979" sldId="260"/>
            <ac:spMk id="11" creationId="{92BE0106-0C20-465B-A1BE-0BAC2737B1AD}"/>
          </ac:spMkLst>
        </pc:spChg>
        <pc:picChg chg="add mod">
          <ac:chgData name="KATSAVOU AIKATERINI" userId="S::aikatsavou@o365.uth.gr::2e0eff16-1165-4c6c-bd24-8e6a21ef3027" providerId="AD" clId="Web-{F318C181-FF08-2E53-D701-24B8E9A065E0}" dt="2025-12-09T18:28:10.764" v="447"/>
          <ac:picMkLst>
            <pc:docMk/>
            <pc:sldMk cId="736952979" sldId="260"/>
            <ac:picMk id="4" creationId="{A233CB2A-22AC-FFA6-1923-B1443A7D0330}"/>
          </ac:picMkLst>
        </pc:picChg>
      </pc:sldChg>
      <pc:sldChg chg="addSp modSp new">
        <pc:chgData name="KATSAVOU AIKATERINI" userId="S::aikatsavou@o365.uth.gr::2e0eff16-1165-4c6c-bd24-8e6a21ef3027" providerId="AD" clId="Web-{F318C181-FF08-2E53-D701-24B8E9A065E0}" dt="2025-12-09T18:28:22.999" v="449"/>
        <pc:sldMkLst>
          <pc:docMk/>
          <pc:sldMk cId="311558900" sldId="261"/>
        </pc:sldMkLst>
        <pc:spChg chg="mod">
          <ac:chgData name="KATSAVOU AIKATERINI" userId="S::aikatsavou@o365.uth.gr::2e0eff16-1165-4c6c-bd24-8e6a21ef3027" providerId="AD" clId="Web-{F318C181-FF08-2E53-D701-24B8E9A065E0}" dt="2025-12-09T18:14:39.357" v="254" actId="20577"/>
          <ac:spMkLst>
            <pc:docMk/>
            <pc:sldMk cId="311558900" sldId="261"/>
            <ac:spMk id="2" creationId="{B1B152C6-0087-EF7E-3151-427FEC155412}"/>
          </ac:spMkLst>
        </pc:spChg>
        <pc:spChg chg="mod">
          <ac:chgData name="KATSAVOU AIKATERINI" userId="S::aikatsavou@o365.uth.gr::2e0eff16-1165-4c6c-bd24-8e6a21ef3027" providerId="AD" clId="Web-{F318C181-FF08-2E53-D701-24B8E9A065E0}" dt="2025-12-09T18:17:07.610" v="307" actId="14100"/>
          <ac:spMkLst>
            <pc:docMk/>
            <pc:sldMk cId="311558900" sldId="261"/>
            <ac:spMk id="3" creationId="{AC7FB9C2-6049-3DCB-4F26-9B364D596CDF}"/>
          </ac:spMkLst>
        </pc:spChg>
        <pc:picChg chg="add mod">
          <ac:chgData name="KATSAVOU AIKATERINI" userId="S::aikatsavou@o365.uth.gr::2e0eff16-1165-4c6c-bd24-8e6a21ef3027" providerId="AD" clId="Web-{F318C181-FF08-2E53-D701-24B8E9A065E0}" dt="2025-12-09T18:28:22.999" v="449"/>
          <ac:picMkLst>
            <pc:docMk/>
            <pc:sldMk cId="311558900" sldId="261"/>
            <ac:picMk id="4" creationId="{31A37F5A-21DA-4BB7-BA43-9773B98CA0EF}"/>
          </ac:picMkLst>
        </pc:picChg>
      </pc:sldChg>
      <pc:sldChg chg="addSp modSp new">
        <pc:chgData name="KATSAVOU AIKATERINI" userId="S::aikatsavou@o365.uth.gr::2e0eff16-1165-4c6c-bd24-8e6a21ef3027" providerId="AD" clId="Web-{F318C181-FF08-2E53-D701-24B8E9A065E0}" dt="2025-12-09T18:28:48.766" v="454"/>
        <pc:sldMkLst>
          <pc:docMk/>
          <pc:sldMk cId="856720830" sldId="262"/>
        </pc:sldMkLst>
        <pc:spChg chg="mod">
          <ac:chgData name="KATSAVOU AIKATERINI" userId="S::aikatsavou@o365.uth.gr::2e0eff16-1165-4c6c-bd24-8e6a21ef3027" providerId="AD" clId="Web-{F318C181-FF08-2E53-D701-24B8E9A065E0}" dt="2025-12-09T18:17:45.908" v="314" actId="20577"/>
          <ac:spMkLst>
            <pc:docMk/>
            <pc:sldMk cId="856720830" sldId="262"/>
            <ac:spMk id="2" creationId="{7DE6905A-EB5A-4BFB-E022-92B8AB2E3320}"/>
          </ac:spMkLst>
        </pc:spChg>
        <pc:spChg chg="mod">
          <ac:chgData name="KATSAVOU AIKATERINI" userId="S::aikatsavou@o365.uth.gr::2e0eff16-1165-4c6c-bd24-8e6a21ef3027" providerId="AD" clId="Web-{F318C181-FF08-2E53-D701-24B8E9A065E0}" dt="2025-12-09T18:19:55.691" v="350" actId="20577"/>
          <ac:spMkLst>
            <pc:docMk/>
            <pc:sldMk cId="856720830" sldId="262"/>
            <ac:spMk id="3" creationId="{9C5F163A-2781-55B1-3D9E-DB86967DB927}"/>
          </ac:spMkLst>
        </pc:spChg>
        <pc:picChg chg="add mod">
          <ac:chgData name="KATSAVOU AIKATERINI" userId="S::aikatsavou@o365.uth.gr::2e0eff16-1165-4c6c-bd24-8e6a21ef3027" providerId="AD" clId="Web-{F318C181-FF08-2E53-D701-24B8E9A065E0}" dt="2025-12-09T18:28:48.766" v="454"/>
          <ac:picMkLst>
            <pc:docMk/>
            <pc:sldMk cId="856720830" sldId="262"/>
            <ac:picMk id="4" creationId="{B1DA79AA-5123-6D7A-FB2F-93CDB557F609}"/>
          </ac:picMkLst>
        </pc:picChg>
      </pc:sldChg>
      <pc:sldChg chg="addSp modSp new">
        <pc:chgData name="KATSAVOU AIKATERINI" userId="S::aikatsavou@o365.uth.gr::2e0eff16-1165-4c6c-bd24-8e6a21ef3027" providerId="AD" clId="Web-{F318C181-FF08-2E53-D701-24B8E9A065E0}" dt="2025-12-09T18:29:21.970" v="459"/>
        <pc:sldMkLst>
          <pc:docMk/>
          <pc:sldMk cId="3085778469" sldId="263"/>
        </pc:sldMkLst>
        <pc:spChg chg="mod">
          <ac:chgData name="KATSAVOU AIKATERINI" userId="S::aikatsavou@o365.uth.gr::2e0eff16-1165-4c6c-bd24-8e6a21ef3027" providerId="AD" clId="Web-{F318C181-FF08-2E53-D701-24B8E9A065E0}" dt="2025-12-09T18:20:34.582" v="356" actId="20577"/>
          <ac:spMkLst>
            <pc:docMk/>
            <pc:sldMk cId="3085778469" sldId="263"/>
            <ac:spMk id="2" creationId="{56EE2045-24D2-B17F-7E44-50F900F4678C}"/>
          </ac:spMkLst>
        </pc:spChg>
        <pc:spChg chg="mod">
          <ac:chgData name="KATSAVOU AIKATERINI" userId="S::aikatsavou@o365.uth.gr::2e0eff16-1165-4c6c-bd24-8e6a21ef3027" providerId="AD" clId="Web-{F318C181-FF08-2E53-D701-24B8E9A065E0}" dt="2025-12-09T18:22:26.980" v="392" actId="20577"/>
          <ac:spMkLst>
            <pc:docMk/>
            <pc:sldMk cId="3085778469" sldId="263"/>
            <ac:spMk id="3" creationId="{0F2328BC-89C2-20A5-47C9-338FFB56E725}"/>
          </ac:spMkLst>
        </pc:spChg>
        <pc:picChg chg="add mod">
          <ac:chgData name="KATSAVOU AIKATERINI" userId="S::aikatsavou@o365.uth.gr::2e0eff16-1165-4c6c-bd24-8e6a21ef3027" providerId="AD" clId="Web-{F318C181-FF08-2E53-D701-24B8E9A065E0}" dt="2025-12-09T18:29:21.970" v="459"/>
          <ac:picMkLst>
            <pc:docMk/>
            <pc:sldMk cId="3085778469" sldId="263"/>
            <ac:picMk id="4" creationId="{8A826AA7-CAE8-CF85-913C-B7B5B24BB7B4}"/>
          </ac:picMkLst>
        </pc:picChg>
      </pc:sldChg>
      <pc:sldChg chg="addSp modSp new">
        <pc:chgData name="KATSAVOU AIKATERINI" userId="S::aikatsavou@o365.uth.gr::2e0eff16-1165-4c6c-bd24-8e6a21ef3027" providerId="AD" clId="Web-{F318C181-FF08-2E53-D701-24B8E9A065E0}" dt="2025-12-09T18:29:35.033" v="462"/>
        <pc:sldMkLst>
          <pc:docMk/>
          <pc:sldMk cId="2795594882" sldId="264"/>
        </pc:sldMkLst>
        <pc:spChg chg="mod">
          <ac:chgData name="KATSAVOU AIKATERINI" userId="S::aikatsavou@o365.uth.gr::2e0eff16-1165-4c6c-bd24-8e6a21ef3027" providerId="AD" clId="Web-{F318C181-FF08-2E53-D701-24B8E9A065E0}" dt="2025-12-09T18:22:51.794" v="397" actId="20577"/>
          <ac:spMkLst>
            <pc:docMk/>
            <pc:sldMk cId="2795594882" sldId="264"/>
            <ac:spMk id="2" creationId="{69F1FC38-AEB7-64B1-1136-8B6F243056D8}"/>
          </ac:spMkLst>
        </pc:spChg>
        <pc:spChg chg="mod">
          <ac:chgData name="KATSAVOU AIKATERINI" userId="S::aikatsavou@o365.uth.gr::2e0eff16-1165-4c6c-bd24-8e6a21ef3027" providerId="AD" clId="Web-{F318C181-FF08-2E53-D701-24B8E9A065E0}" dt="2025-12-09T18:23:42.829" v="420" actId="14100"/>
          <ac:spMkLst>
            <pc:docMk/>
            <pc:sldMk cId="2795594882" sldId="264"/>
            <ac:spMk id="3" creationId="{0DC49D56-24DF-05F2-FBFC-470BC59A369E}"/>
          </ac:spMkLst>
        </pc:spChg>
        <pc:picChg chg="add mod">
          <ac:chgData name="KATSAVOU AIKATERINI" userId="S::aikatsavou@o365.uth.gr::2e0eff16-1165-4c6c-bd24-8e6a21ef3027" providerId="AD" clId="Web-{F318C181-FF08-2E53-D701-24B8E9A065E0}" dt="2025-12-09T18:29:35.033" v="462"/>
          <ac:picMkLst>
            <pc:docMk/>
            <pc:sldMk cId="2795594882" sldId="264"/>
            <ac:picMk id="4" creationId="{E4E46F55-DE5C-8C06-D0ED-399B574028A3}"/>
          </ac:picMkLst>
        </pc:picChg>
      </pc:sldChg>
      <pc:sldChg chg="addSp modSp new">
        <pc:chgData name="KATSAVOU AIKATERINI" userId="S::aikatsavou@o365.uth.gr::2e0eff16-1165-4c6c-bd24-8e6a21ef3027" providerId="AD" clId="Web-{F318C181-FF08-2E53-D701-24B8E9A065E0}" dt="2025-12-09T18:34:29.712" v="513" actId="14100"/>
        <pc:sldMkLst>
          <pc:docMk/>
          <pc:sldMk cId="3487939317" sldId="265"/>
        </pc:sldMkLst>
        <pc:spChg chg="mod">
          <ac:chgData name="KATSAVOU AIKATERINI" userId="S::aikatsavou@o365.uth.gr::2e0eff16-1165-4c6c-bd24-8e6a21ef3027" providerId="AD" clId="Web-{F318C181-FF08-2E53-D701-24B8E9A065E0}" dt="2025-12-09T18:29:58.331" v="470" actId="20577"/>
          <ac:spMkLst>
            <pc:docMk/>
            <pc:sldMk cId="3487939317" sldId="265"/>
            <ac:spMk id="2" creationId="{78D5C1EA-F7C8-18D7-9966-A04684C52935}"/>
          </ac:spMkLst>
        </pc:spChg>
        <pc:spChg chg="mod">
          <ac:chgData name="KATSAVOU AIKATERINI" userId="S::aikatsavou@o365.uth.gr::2e0eff16-1165-4c6c-bd24-8e6a21ef3027" providerId="AD" clId="Web-{F318C181-FF08-2E53-D701-24B8E9A065E0}" dt="2025-12-09T18:34:29.712" v="513" actId="14100"/>
          <ac:spMkLst>
            <pc:docMk/>
            <pc:sldMk cId="3487939317" sldId="265"/>
            <ac:spMk id="3" creationId="{21E40F12-5C1C-5E76-F10D-548E75B4DA6A}"/>
          </ac:spMkLst>
        </pc:spChg>
        <pc:picChg chg="add mod">
          <ac:chgData name="KATSAVOU AIKATERINI" userId="S::aikatsavou@o365.uth.gr::2e0eff16-1165-4c6c-bd24-8e6a21ef3027" providerId="AD" clId="Web-{F318C181-FF08-2E53-D701-24B8E9A065E0}" dt="2025-12-09T18:34:15.915" v="510" actId="1076"/>
          <ac:picMkLst>
            <pc:docMk/>
            <pc:sldMk cId="3487939317" sldId="265"/>
            <ac:picMk id="4" creationId="{357B57F0-BDBB-234E-75B4-5BB256E2DEEF}"/>
          </ac:picMkLst>
        </pc:picChg>
      </pc:sldChg>
      <pc:sldChg chg="addSp modSp new">
        <pc:chgData name="KATSAVOU AIKATERINI" userId="S::aikatsavou@o365.uth.gr::2e0eff16-1165-4c6c-bd24-8e6a21ef3027" providerId="AD" clId="Web-{F318C181-FF08-2E53-D701-24B8E9A065E0}" dt="2025-12-09T18:37:27.543" v="574"/>
        <pc:sldMkLst>
          <pc:docMk/>
          <pc:sldMk cId="3536352314" sldId="266"/>
        </pc:sldMkLst>
        <pc:spChg chg="mod">
          <ac:chgData name="KATSAVOU AIKATERINI" userId="S::aikatsavou@o365.uth.gr::2e0eff16-1165-4c6c-bd24-8e6a21ef3027" providerId="AD" clId="Web-{F318C181-FF08-2E53-D701-24B8E9A065E0}" dt="2025-12-09T18:35:06.025" v="519" actId="20577"/>
          <ac:spMkLst>
            <pc:docMk/>
            <pc:sldMk cId="3536352314" sldId="266"/>
            <ac:spMk id="2" creationId="{0FA8A9F0-E1E9-1488-6718-918323153CDE}"/>
          </ac:spMkLst>
        </pc:spChg>
        <pc:spChg chg="mod">
          <ac:chgData name="KATSAVOU AIKATERINI" userId="S::aikatsavou@o365.uth.gr::2e0eff16-1165-4c6c-bd24-8e6a21ef3027" providerId="AD" clId="Web-{F318C181-FF08-2E53-D701-24B8E9A065E0}" dt="2025-12-09T18:36:01.401" v="562" actId="14100"/>
          <ac:spMkLst>
            <pc:docMk/>
            <pc:sldMk cId="3536352314" sldId="266"/>
            <ac:spMk id="3" creationId="{B1DC8473-D113-8C57-0F65-1E0E00E4B8BA}"/>
          </ac:spMkLst>
        </pc:spChg>
        <pc:picChg chg="add mod">
          <ac:chgData name="KATSAVOU AIKATERINI" userId="S::aikatsavou@o365.uth.gr::2e0eff16-1165-4c6c-bd24-8e6a21ef3027" providerId="AD" clId="Web-{F318C181-FF08-2E53-D701-24B8E9A065E0}" dt="2025-12-09T18:37:27.543" v="574"/>
          <ac:picMkLst>
            <pc:docMk/>
            <pc:sldMk cId="3536352314" sldId="266"/>
            <ac:picMk id="4" creationId="{127660B7-DA39-EF7E-2899-53DDE7F81AD9}"/>
          </ac:picMkLst>
        </pc:picChg>
      </pc:sldChg>
      <pc:sldChg chg="addSp modSp new">
        <pc:chgData name="KATSAVOU AIKATERINI" userId="S::aikatsavou@o365.uth.gr::2e0eff16-1165-4c6c-bd24-8e6a21ef3027" providerId="AD" clId="Web-{F318C181-FF08-2E53-D701-24B8E9A065E0}" dt="2025-12-09T18:43:54.518" v="622" actId="20577"/>
        <pc:sldMkLst>
          <pc:docMk/>
          <pc:sldMk cId="1094966704" sldId="267"/>
        </pc:sldMkLst>
        <pc:spChg chg="mod">
          <ac:chgData name="KATSAVOU AIKATERINI" userId="S::aikatsavou@o365.uth.gr::2e0eff16-1165-4c6c-bd24-8e6a21ef3027" providerId="AD" clId="Web-{F318C181-FF08-2E53-D701-24B8E9A065E0}" dt="2025-12-09T18:37:22.387" v="573" actId="20577"/>
          <ac:spMkLst>
            <pc:docMk/>
            <pc:sldMk cId="1094966704" sldId="267"/>
            <ac:spMk id="2" creationId="{6B88266E-112E-735F-33CF-223F13DB7042}"/>
          </ac:spMkLst>
        </pc:spChg>
        <pc:spChg chg="mod">
          <ac:chgData name="KATSAVOU AIKATERINI" userId="S::aikatsavou@o365.uth.gr::2e0eff16-1165-4c6c-bd24-8e6a21ef3027" providerId="AD" clId="Web-{F318C181-FF08-2E53-D701-24B8E9A065E0}" dt="2025-12-09T18:43:54.518" v="622" actId="20577"/>
          <ac:spMkLst>
            <pc:docMk/>
            <pc:sldMk cId="1094966704" sldId="267"/>
            <ac:spMk id="3" creationId="{4D0B036C-C62E-3C3D-C43D-855B249E4967}"/>
          </ac:spMkLst>
        </pc:spChg>
        <pc:picChg chg="add mod">
          <ac:chgData name="KATSAVOU AIKATERINI" userId="S::aikatsavou@o365.uth.gr::2e0eff16-1165-4c6c-bd24-8e6a21ef3027" providerId="AD" clId="Web-{F318C181-FF08-2E53-D701-24B8E9A065E0}" dt="2025-12-09T18:43:43.346" v="620" actId="1076"/>
          <ac:picMkLst>
            <pc:docMk/>
            <pc:sldMk cId="1094966704" sldId="267"/>
            <ac:picMk id="4" creationId="{F25F3E62-CE8A-1E2C-EDBB-033017BA8752}"/>
          </ac:picMkLst>
        </pc:picChg>
      </pc:sldChg>
      <pc:sldChg chg="addSp modSp new">
        <pc:chgData name="KATSAVOU AIKATERINI" userId="S::aikatsavou@o365.uth.gr::2e0eff16-1165-4c6c-bd24-8e6a21ef3027" providerId="AD" clId="Web-{F318C181-FF08-2E53-D701-24B8E9A065E0}" dt="2025-12-09T18:46:33.618" v="655"/>
        <pc:sldMkLst>
          <pc:docMk/>
          <pc:sldMk cId="1074543642" sldId="268"/>
        </pc:sldMkLst>
        <pc:spChg chg="mod">
          <ac:chgData name="KATSAVOU AIKATERINI" userId="S::aikatsavou@o365.uth.gr::2e0eff16-1165-4c6c-bd24-8e6a21ef3027" providerId="AD" clId="Web-{F318C181-FF08-2E53-D701-24B8E9A065E0}" dt="2025-12-09T18:44:50.474" v="636" actId="20577"/>
          <ac:spMkLst>
            <pc:docMk/>
            <pc:sldMk cId="1074543642" sldId="268"/>
            <ac:spMk id="2" creationId="{F6897D04-191A-56E0-0EBE-F6034D16A8A7}"/>
          </ac:spMkLst>
        </pc:spChg>
        <pc:spChg chg="mod">
          <ac:chgData name="KATSAVOU AIKATERINI" userId="S::aikatsavou@o365.uth.gr::2e0eff16-1165-4c6c-bd24-8e6a21ef3027" providerId="AD" clId="Web-{F318C181-FF08-2E53-D701-24B8E9A065E0}" dt="2025-12-09T18:46:27.806" v="652" actId="20577"/>
          <ac:spMkLst>
            <pc:docMk/>
            <pc:sldMk cId="1074543642" sldId="268"/>
            <ac:spMk id="3" creationId="{1184A0A5-5FFC-504A-52D7-18ED42710DBD}"/>
          </ac:spMkLst>
        </pc:spChg>
        <pc:picChg chg="add mod">
          <ac:chgData name="KATSAVOU AIKATERINI" userId="S::aikatsavou@o365.uth.gr::2e0eff16-1165-4c6c-bd24-8e6a21ef3027" providerId="AD" clId="Web-{F318C181-FF08-2E53-D701-24B8E9A065E0}" dt="2025-12-09T18:46:33.618" v="655"/>
          <ac:picMkLst>
            <pc:docMk/>
            <pc:sldMk cId="1074543642" sldId="268"/>
            <ac:picMk id="4" creationId="{7CD18A20-AD8D-4B9D-5DA4-43AD503E62E7}"/>
          </ac:picMkLst>
        </pc:picChg>
      </pc:sldChg>
      <pc:sldMasterChg chg="del delSldLayout">
        <pc:chgData name="KATSAVOU AIKATERINI" userId="S::aikatsavou@o365.uth.gr::2e0eff16-1165-4c6c-bd24-8e6a21ef3027" providerId="AD" clId="Web-{F318C181-FF08-2E53-D701-24B8E9A065E0}" dt="2025-12-09T17:48:00.949" v="7"/>
        <pc:sldMasterMkLst>
          <pc:docMk/>
          <pc:sldMasterMk cId="1281708463" sldId="2147483648"/>
        </pc:sldMasterMkLst>
        <pc:sldLayoutChg chg="del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281708463" sldId="2147483648"/>
            <pc:sldLayoutMk cId="1975687137" sldId="2147483649"/>
          </pc:sldLayoutMkLst>
        </pc:sldLayoutChg>
        <pc:sldLayoutChg chg="del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281708463" sldId="2147483648"/>
            <pc:sldLayoutMk cId="3235862668" sldId="2147483650"/>
          </pc:sldLayoutMkLst>
        </pc:sldLayoutChg>
        <pc:sldLayoutChg chg="del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281708463" sldId="2147483648"/>
            <pc:sldLayoutMk cId="1359469378" sldId="2147483651"/>
          </pc:sldLayoutMkLst>
        </pc:sldLayoutChg>
        <pc:sldLayoutChg chg="del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281708463" sldId="2147483648"/>
            <pc:sldLayoutMk cId="4241057077" sldId="2147483652"/>
          </pc:sldLayoutMkLst>
        </pc:sldLayoutChg>
        <pc:sldLayoutChg chg="del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281708463" sldId="2147483648"/>
            <pc:sldLayoutMk cId="2650387611" sldId="2147483653"/>
          </pc:sldLayoutMkLst>
        </pc:sldLayoutChg>
        <pc:sldLayoutChg chg="del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281708463" sldId="2147483648"/>
            <pc:sldLayoutMk cId="2997914119" sldId="2147483654"/>
          </pc:sldLayoutMkLst>
        </pc:sldLayoutChg>
        <pc:sldLayoutChg chg="del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281708463" sldId="2147483648"/>
            <pc:sldLayoutMk cId="2175844051" sldId="2147483655"/>
          </pc:sldLayoutMkLst>
        </pc:sldLayoutChg>
        <pc:sldLayoutChg chg="del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281708463" sldId="2147483648"/>
            <pc:sldLayoutMk cId="1799475375" sldId="2147483656"/>
          </pc:sldLayoutMkLst>
        </pc:sldLayoutChg>
        <pc:sldLayoutChg chg="del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281708463" sldId="2147483648"/>
            <pc:sldLayoutMk cId="1473159766" sldId="2147483657"/>
          </pc:sldLayoutMkLst>
        </pc:sldLayoutChg>
        <pc:sldLayoutChg chg="del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281708463" sldId="2147483648"/>
            <pc:sldLayoutMk cId="380166390" sldId="2147483658"/>
          </pc:sldLayoutMkLst>
        </pc:sldLayoutChg>
        <pc:sldLayoutChg chg="del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281708463" sldId="2147483648"/>
            <pc:sldLayoutMk cId="2938526399" sldId="2147483659"/>
          </pc:sldLayoutMkLst>
        </pc:sldLayoutChg>
      </pc:sldMasterChg>
      <pc:sldMasterChg chg="add addSldLayout">
        <pc:chgData name="KATSAVOU AIKATERINI" userId="S::aikatsavou@o365.uth.gr::2e0eff16-1165-4c6c-bd24-8e6a21ef3027" providerId="AD" clId="Web-{F318C181-FF08-2E53-D701-24B8E9A065E0}" dt="2025-12-09T17:48:00.949" v="7"/>
        <pc:sldMasterMkLst>
          <pc:docMk/>
          <pc:sldMasterMk cId="130563986" sldId="2147483683"/>
        </pc:sldMasterMkLst>
        <pc:sldLayoutChg chg="add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30563986" sldId="2147483683"/>
            <pc:sldLayoutMk cId="2021938606" sldId="2147483672"/>
          </pc:sldLayoutMkLst>
        </pc:sldLayoutChg>
        <pc:sldLayoutChg chg="add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30563986" sldId="2147483683"/>
            <pc:sldLayoutMk cId="677637002" sldId="2147483673"/>
          </pc:sldLayoutMkLst>
        </pc:sldLayoutChg>
        <pc:sldLayoutChg chg="add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30563986" sldId="2147483683"/>
            <pc:sldLayoutMk cId="1894171648" sldId="2147483674"/>
          </pc:sldLayoutMkLst>
        </pc:sldLayoutChg>
        <pc:sldLayoutChg chg="add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30563986" sldId="2147483683"/>
            <pc:sldLayoutMk cId="1468987080" sldId="2147483675"/>
          </pc:sldLayoutMkLst>
        </pc:sldLayoutChg>
        <pc:sldLayoutChg chg="add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30563986" sldId="2147483683"/>
            <pc:sldLayoutMk cId="1674172579" sldId="2147483676"/>
          </pc:sldLayoutMkLst>
        </pc:sldLayoutChg>
        <pc:sldLayoutChg chg="add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30563986" sldId="2147483683"/>
            <pc:sldLayoutMk cId="3254614475" sldId="2147483677"/>
          </pc:sldLayoutMkLst>
        </pc:sldLayoutChg>
        <pc:sldLayoutChg chg="add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30563986" sldId="2147483683"/>
            <pc:sldLayoutMk cId="1641034821" sldId="2147483678"/>
          </pc:sldLayoutMkLst>
        </pc:sldLayoutChg>
        <pc:sldLayoutChg chg="add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30563986" sldId="2147483683"/>
            <pc:sldLayoutMk cId="4106802464" sldId="2147483679"/>
          </pc:sldLayoutMkLst>
        </pc:sldLayoutChg>
        <pc:sldLayoutChg chg="add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30563986" sldId="2147483683"/>
            <pc:sldLayoutMk cId="3119858642" sldId="2147483680"/>
          </pc:sldLayoutMkLst>
        </pc:sldLayoutChg>
        <pc:sldLayoutChg chg="add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30563986" sldId="2147483683"/>
            <pc:sldLayoutMk cId="1625386407" sldId="2147483681"/>
          </pc:sldLayoutMkLst>
        </pc:sldLayoutChg>
        <pc:sldLayoutChg chg="add">
          <pc:chgData name="KATSAVOU AIKATERINI" userId="S::aikatsavou@o365.uth.gr::2e0eff16-1165-4c6c-bd24-8e6a21ef3027" providerId="AD" clId="Web-{F318C181-FF08-2E53-D701-24B8E9A065E0}" dt="2025-12-09T17:48:00.949" v="7"/>
          <pc:sldLayoutMkLst>
            <pc:docMk/>
            <pc:sldMasterMk cId="130563986" sldId="2147483683"/>
            <pc:sldLayoutMk cId="2534824595" sldId="2147483682"/>
          </pc:sldLayoutMkLst>
        </pc:sldLayoutChg>
      </pc:sldMasterChg>
    </pc:docChg>
  </pc:docChgLst>
  <pc:docChgLst>
    <pc:chgData clId="Web-{F318C181-FF08-2E53-D701-24B8E9A065E0}"/>
    <pc:docChg chg="modSld">
      <pc:chgData name="" userId="" providerId="" clId="Web-{F318C181-FF08-2E53-D701-24B8E9A065E0}" dt="2025-12-09T17:46:41.553" v="6" actId="20577"/>
      <pc:docMkLst>
        <pc:docMk/>
      </pc:docMkLst>
      <pc:sldChg chg="modSp">
        <pc:chgData name="" userId="" providerId="" clId="Web-{F318C181-FF08-2E53-D701-24B8E9A065E0}" dt="2025-12-09T17:46:41.553" v="6" actId="20577"/>
        <pc:sldMkLst>
          <pc:docMk/>
          <pc:sldMk cId="2325122232" sldId="256"/>
        </pc:sldMkLst>
        <pc:spChg chg="mod">
          <ac:chgData name="" userId="" providerId="" clId="Web-{F318C181-FF08-2E53-D701-24B8E9A065E0}" dt="2025-12-09T17:46:41.553" v="6" actId="20577"/>
          <ac:spMkLst>
            <pc:docMk/>
            <pc:sldMk cId="2325122232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3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0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5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2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3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7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17870" y="978408"/>
            <a:ext cx="3465681" cy="2450592"/>
          </a:xfrm>
        </p:spPr>
        <p:txBody>
          <a:bodyPr anchor="t">
            <a:normAutofit/>
          </a:bodyPr>
          <a:lstStyle/>
          <a:p>
            <a:r>
              <a:rPr lang="el-GR" sz="4800">
                <a:solidFill>
                  <a:schemeClr val="tx2"/>
                </a:solidFill>
              </a:rPr>
              <a:t>Οι 12 θεοί του Ολύμπου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17870" y="4406871"/>
            <a:ext cx="3465681" cy="1709890"/>
          </a:xfrm>
        </p:spPr>
        <p:txBody>
          <a:bodyPr anchor="t">
            <a:normAutofit/>
          </a:bodyPr>
          <a:lstStyle/>
          <a:p>
            <a:endParaRPr lang="el-G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1952F0-771E-D2ED-C333-EEED6708B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6642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φόρεμα, γυναίκα, ρουχισμός, άτομο">
            <a:extLst>
              <a:ext uri="{FF2B5EF4-FFF2-40B4-BE49-F238E27FC236}">
                <a16:creationId xmlns:a16="http://schemas.microsoft.com/office/drawing/2014/main" id="{A57DD739-D43C-7C84-97A8-7215268421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366" y="1107454"/>
            <a:ext cx="7438426" cy="47419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B6D83C-2377-9CAD-A991-9E0B6AF2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3465681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D5C1EA-F7C8-18D7-9966-A04684C5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ΑΦΡΟΔΙΤΗ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E40F12-5C1C-5E76-F10D-548E75B4D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317351"/>
            <a:ext cx="6278880" cy="40285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600" b="1" dirty="0"/>
              <a:t>Θεά της αγάπης και της ομορφιάς</a:t>
            </a:r>
          </a:p>
          <a:p>
            <a:r>
              <a:rPr lang="el-GR" sz="3600" b="1" dirty="0"/>
              <a:t>Σύμβολο: περιστέρι</a:t>
            </a:r>
          </a:p>
        </p:txBody>
      </p:sp>
      <p:pic>
        <p:nvPicPr>
          <p:cNvPr id="4" name="Εικόνα 3" descr="Εικόνα που περιέχει τέχνη, ζωγραφιά">
            <a:extLst>
              <a:ext uri="{FF2B5EF4-FFF2-40B4-BE49-F238E27FC236}">
                <a16:creationId xmlns:a16="http://schemas.microsoft.com/office/drawing/2014/main" id="{357B57F0-BDBB-234E-75B4-5BB256E2D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514" y="1034142"/>
            <a:ext cx="4778058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3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A8A9F0-E1E9-1488-6718-91832315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ΕΡΜΗΣ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DC8473-D113-8C57-0F65-1E0E00E4B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89494"/>
            <a:ext cx="5549537" cy="37564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600" b="1" dirty="0"/>
              <a:t>Αγγελιαφόρος των θεών</a:t>
            </a:r>
          </a:p>
          <a:p>
            <a:r>
              <a:rPr lang="el-GR" sz="3600" b="1" dirty="0"/>
              <a:t>Σύμβολο: φτερωτά σανδάλια</a:t>
            </a:r>
          </a:p>
        </p:txBody>
      </p:sp>
      <p:pic>
        <p:nvPicPr>
          <p:cNvPr id="4" name="Εικόνα 3" descr="Εικόνα που περιέχει σκίτσο/σχέδιο, ζωγραφιά, ανθρώπινο πρόσωπο, καρτούν">
            <a:extLst>
              <a:ext uri="{FF2B5EF4-FFF2-40B4-BE49-F238E27FC236}">
                <a16:creationId xmlns:a16="http://schemas.microsoft.com/office/drawing/2014/main" id="{127660B7-DA39-EF7E-2899-53DDE7F8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27" y="1600199"/>
            <a:ext cx="6574973" cy="41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5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88266E-112E-735F-33CF-223F13DB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ΗΦΑΙΣΤΟΣ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0B036C-C62E-3C3D-C43D-855B249E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sz="3200" b="1" dirty="0"/>
              <a:t>Θεός της φωτιάς</a:t>
            </a:r>
          </a:p>
          <a:p>
            <a:r>
              <a:rPr lang="el-GR" sz="3200" b="1" dirty="0"/>
              <a:t>Έφτιαχνε όπλα και εργαλεία</a:t>
            </a:r>
          </a:p>
          <a:p>
            <a:r>
              <a:rPr lang="el-GR" sz="3200" b="1" dirty="0"/>
              <a:t>Σύμβολο: σφυρί</a:t>
            </a:r>
          </a:p>
        </p:txBody>
      </p:sp>
      <p:pic>
        <p:nvPicPr>
          <p:cNvPr id="4" name="Εικόνα 3" descr="Εικόνα που περιέχει εικονογράφηση, καρτούν, αφίσα, clipart">
            <a:extLst>
              <a:ext uri="{FF2B5EF4-FFF2-40B4-BE49-F238E27FC236}">
                <a16:creationId xmlns:a16="http://schemas.microsoft.com/office/drawing/2014/main" id="{F25F3E62-CE8A-1E2C-EDBB-033017BA8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324" y="1538357"/>
            <a:ext cx="5299351" cy="37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6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897D04-191A-56E0-0EBE-F6034D16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ΕΣΤΙΑ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84A0A5-5FFC-504A-52D7-18ED42710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Θεά του σπιτιού.</a:t>
            </a:r>
          </a:p>
        </p:txBody>
      </p:sp>
      <p:pic>
        <p:nvPicPr>
          <p:cNvPr id="4" name="Εικόνα 3" descr="Εικόνα που περιέχει ρουχισμός, γλυπτό, τέχνη, ανθρώπινο πρόσωπο">
            <a:extLst>
              <a:ext uri="{FF2B5EF4-FFF2-40B4-BE49-F238E27FC236}">
                <a16:creationId xmlns:a16="http://schemas.microsoft.com/office/drawing/2014/main" id="{7CD18A20-AD8D-4B9D-5DA4-43AD503E6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416" y="982248"/>
            <a:ext cx="25241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4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CF9E751-C6BF-55A4-F689-12D7B485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l-GR" sz="4000" dirty="0"/>
              <a:t>ΔΙΑΣ/ΖΕΥΣ</a:t>
            </a:r>
            <a:br>
              <a:rPr lang="el-GR" sz="4000" dirty="0"/>
            </a:br>
            <a:br>
              <a:rPr lang="el-GR" sz="3100" dirty="0"/>
            </a:br>
            <a:endParaRPr lang="el-GR" sz="3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D48E6B-D110-C1E6-D6DB-CF17875D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4672584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600" b="1" dirty="0"/>
              <a:t>Βασιλιάς των θεών</a:t>
            </a:r>
            <a:endParaRPr lang="el-GR" sz="3600" dirty="0"/>
          </a:p>
          <a:p>
            <a:r>
              <a:rPr lang="el-GR" sz="3600" b="1" dirty="0"/>
              <a:t> Θεός του ουρανού και των κεραυνών</a:t>
            </a:r>
            <a:endParaRPr lang="el-GR" sz="3600" dirty="0"/>
          </a:p>
          <a:p>
            <a:r>
              <a:rPr lang="el-GR" sz="3600" b="1" dirty="0"/>
              <a:t>Σύμβολο: κεραυνός</a:t>
            </a:r>
          </a:p>
          <a:p>
            <a:pPr marL="0" indent="0">
              <a:buNone/>
            </a:pPr>
            <a:endParaRPr lang="el-GR" b="1"/>
          </a:p>
          <a:p>
            <a:endParaRPr lang="el-GR" b="1"/>
          </a:p>
        </p:txBody>
      </p:sp>
      <p:pic>
        <p:nvPicPr>
          <p:cNvPr id="4" name="Εικόνα 3" descr="Εικόνα που περιέχει τέχνη, ζωγραφική, μυθολογία, ανθρώπινο πρόσωπο">
            <a:extLst>
              <a:ext uri="{FF2B5EF4-FFF2-40B4-BE49-F238E27FC236}">
                <a16:creationId xmlns:a16="http://schemas.microsoft.com/office/drawing/2014/main" id="{70C17320-1165-B7DE-0DFC-0D2C717E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42" r="21265" b="-2"/>
          <a:stretch>
            <a:fillRect/>
          </a:stretch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2F6D705-69A2-9FAF-B17B-E50FB30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>
            <a:normAutofit/>
          </a:bodyPr>
          <a:lstStyle/>
          <a:p>
            <a:r>
              <a:rPr lang="el-GR" sz="4000" dirty="0"/>
              <a:t>ΗΡΑ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0ADEB5-0D57-F12F-503B-5962B3D6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4672584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200" b="1" dirty="0"/>
              <a:t>Θεά του γάμου και της οικογένειας</a:t>
            </a:r>
            <a:endParaRPr lang="el-GR" dirty="0"/>
          </a:p>
          <a:p>
            <a:r>
              <a:rPr lang="el-GR" sz="3200" b="1" dirty="0"/>
              <a:t>Σύμβολο: σκήπτρο 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Εικόνα που περιέχει ανθρώπινο πρόσωπο, τέχνη, άγαλμα, ζωγραφική">
            <a:extLst>
              <a:ext uri="{FF2B5EF4-FFF2-40B4-BE49-F238E27FC236}">
                <a16:creationId xmlns:a16="http://schemas.microsoft.com/office/drawing/2014/main" id="{FA7391D6-BD53-0F3F-BAA8-1A1BB427DB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25" r="24876" b="1"/>
          <a:stretch>
            <a:fillRect/>
          </a:stretch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9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5EAFFD-4A47-DD53-4F76-BD457E18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5E1D6A0-7F1A-C606-07BF-25C212034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74" y="967365"/>
            <a:ext cx="3564834" cy="764738"/>
          </a:xfrm>
        </p:spPr>
        <p:txBody>
          <a:bodyPr anchor="b">
            <a:normAutofit/>
          </a:bodyPr>
          <a:lstStyle/>
          <a:p>
            <a:r>
              <a:rPr lang="el-GR" sz="3600" dirty="0"/>
              <a:t>ΠΟΣΕΙΔΩΝΑΣ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C1FECC-9CA4-341C-7E20-4728C514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81DF24-52F8-D3A3-0546-95FAFDC38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74" y="2887163"/>
            <a:ext cx="3564834" cy="34679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200" b="1" dirty="0"/>
              <a:t>Θεός της θάλασσας</a:t>
            </a:r>
          </a:p>
          <a:p>
            <a:r>
              <a:rPr lang="el-GR" sz="3200" b="1" dirty="0"/>
              <a:t>Σύμβολο: τρίαινα</a:t>
            </a:r>
          </a:p>
        </p:txBody>
      </p:sp>
      <p:pic>
        <p:nvPicPr>
          <p:cNvPr id="4" name="Εικόνα 3" descr="Εικόνα που περιέχει ουρανός, τέχνη, κλασική γλυπτική, μπρούτζινα γλυπτά">
            <a:extLst>
              <a:ext uri="{FF2B5EF4-FFF2-40B4-BE49-F238E27FC236}">
                <a16:creationId xmlns:a16="http://schemas.microsoft.com/office/drawing/2014/main" id="{44B0A4CD-1EC9-1EF5-D02A-A74DFFC1CA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37" r="-2" b="-2"/>
          <a:stretch>
            <a:fillRect/>
          </a:stretch>
        </p:blipFill>
        <p:spPr>
          <a:xfrm>
            <a:off x="4136609" y="970929"/>
            <a:ext cx="7534183" cy="53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4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ABBBACF-7124-5E7B-F6BD-BF61EE12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>
            <a:normAutofit/>
          </a:bodyPr>
          <a:lstStyle/>
          <a:p>
            <a:r>
              <a:rPr lang="el-GR" dirty="0"/>
              <a:t>ΔΗΜΗΤΡΑ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999798-87C8-5755-BE33-2906F1D1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4672584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200" b="1" dirty="0"/>
              <a:t>Θεά της γεωργίας και της γης</a:t>
            </a:r>
          </a:p>
          <a:p>
            <a:r>
              <a:rPr lang="el-GR" sz="3200" b="1" dirty="0"/>
              <a:t>Σύμβολο: στάχυ</a:t>
            </a:r>
          </a:p>
        </p:txBody>
      </p:sp>
      <p:pic>
        <p:nvPicPr>
          <p:cNvPr id="4" name="Εικόνα 3" descr="Εικόνα που περιέχει ζωγραφιά, εικονογράφηση, ανθρώπινο πρόσωπο, clipart">
            <a:extLst>
              <a:ext uri="{FF2B5EF4-FFF2-40B4-BE49-F238E27FC236}">
                <a16:creationId xmlns:a16="http://schemas.microsoft.com/office/drawing/2014/main" id="{A233CB2A-22AC-FFA6-1923-B1443A7D03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88" r="18993" b="-1"/>
          <a:stretch>
            <a:fillRect/>
          </a:stretch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5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B152C6-0087-EF7E-3151-427FEC15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ΑΘΗΝΑ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7FB9C2-6049-3DCB-4F26-9B364D59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447980"/>
            <a:ext cx="6659880" cy="3897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200" b="1" dirty="0"/>
              <a:t>Θεά της σοφίας και του πολέμου (χωρίς βία)</a:t>
            </a:r>
          </a:p>
          <a:p>
            <a:r>
              <a:rPr lang="el-GR" sz="3200" b="1" dirty="0"/>
              <a:t>Σύμβολο: κουκουβάγια </a:t>
            </a:r>
          </a:p>
        </p:txBody>
      </p:sp>
      <p:pic>
        <p:nvPicPr>
          <p:cNvPr id="4" name="Εικόνα 3" descr="Εικόνα που περιέχει ουρανός, γλυπτό, μνημείο, εξωτερικός χώρος/ύπαιθρος">
            <a:extLst>
              <a:ext uri="{FF2B5EF4-FFF2-40B4-BE49-F238E27FC236}">
                <a16:creationId xmlns:a16="http://schemas.microsoft.com/office/drawing/2014/main" id="{31A37F5A-21DA-4BB7-BA43-9773B98CA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878" y="925284"/>
            <a:ext cx="3769588" cy="50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E6905A-EB5A-4BFB-E022-92B8AB2E3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ΑΠΟΛΛΩΝΑΣ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5F163A-2781-55B1-3D9E-DB86967DB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774550"/>
            <a:ext cx="5560423" cy="35713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600" b="1" dirty="0"/>
              <a:t>Θεός της μουσικής και της ποίησης</a:t>
            </a:r>
          </a:p>
          <a:p>
            <a:r>
              <a:rPr lang="el-GR" sz="3600" b="1" dirty="0"/>
              <a:t>Σύμβολο: λύρα</a:t>
            </a:r>
          </a:p>
        </p:txBody>
      </p:sp>
      <p:pic>
        <p:nvPicPr>
          <p:cNvPr id="4" name="Εικόνα 3" descr="Εικόνα που περιέχει καρτούν, ζωγραφιά, εικονογράφηση, anime">
            <a:extLst>
              <a:ext uri="{FF2B5EF4-FFF2-40B4-BE49-F238E27FC236}">
                <a16:creationId xmlns:a16="http://schemas.microsoft.com/office/drawing/2014/main" id="{B1DA79AA-5123-6D7A-FB2F-93CDB557F6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456" y="1634217"/>
            <a:ext cx="6008915" cy="357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2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EE2045-24D2-B17F-7E44-50F900F4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ΑΡΤΕΜΗ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2328BC-89C2-20A5-47C9-338FFB56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437094"/>
            <a:ext cx="4079966" cy="39088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600" b="1" dirty="0"/>
              <a:t>Θεά του κυνηγιού και της φύσης </a:t>
            </a:r>
          </a:p>
          <a:p>
            <a:r>
              <a:rPr lang="el-GR" sz="3600" b="1" dirty="0"/>
              <a:t>Σύμβολο: τόξο</a:t>
            </a:r>
          </a:p>
        </p:txBody>
      </p:sp>
      <p:pic>
        <p:nvPicPr>
          <p:cNvPr id="4" name="Εικόνα 3" descr="Εικόνα που περιέχει μπρούτζινα γλυπτά, κλασική γλυπτική, Τεχνούργημα, τέχνη">
            <a:extLst>
              <a:ext uri="{FF2B5EF4-FFF2-40B4-BE49-F238E27FC236}">
                <a16:creationId xmlns:a16="http://schemas.microsoft.com/office/drawing/2014/main" id="{8A826AA7-CAE8-CF85-913C-B7B5B24BB7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214" y="1861457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7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F1FC38-AEB7-64B1-1136-8B6F2430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C49D56-24DF-05F2-FBFC-470BC59A3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35065"/>
            <a:ext cx="4341223" cy="38108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600" b="1" dirty="0"/>
              <a:t>Θεός του πολέμου</a:t>
            </a:r>
          </a:p>
          <a:p>
            <a:r>
              <a:rPr lang="el-GR" sz="3600" b="1" dirty="0"/>
              <a:t>Σύμβολο: όπλα</a:t>
            </a:r>
          </a:p>
        </p:txBody>
      </p:sp>
      <p:pic>
        <p:nvPicPr>
          <p:cNvPr id="4" name="Εικόνα 3" descr="Εικόνα που περιέχει γλυπτό, Τεχνούργημα, τέχνη, άγαλμα">
            <a:extLst>
              <a:ext uri="{FF2B5EF4-FFF2-40B4-BE49-F238E27FC236}">
                <a16:creationId xmlns:a16="http://schemas.microsoft.com/office/drawing/2014/main" id="{E4E46F55-DE5C-8C06-D0ED-399B574028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996" y="413657"/>
            <a:ext cx="2485209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94882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GestaltVTI</vt:lpstr>
      <vt:lpstr>Οι 12 θεοί του Ολύμπου</vt:lpstr>
      <vt:lpstr>ΔΙΑΣ/ΖΕΥΣ  </vt:lpstr>
      <vt:lpstr>ΗΡΑ</vt:lpstr>
      <vt:lpstr>ΠΟΣΕΙΔΩΝΑΣ</vt:lpstr>
      <vt:lpstr>ΔΗΜΗΤΡΑ</vt:lpstr>
      <vt:lpstr>ΑΘΗΝΑ</vt:lpstr>
      <vt:lpstr>ΑΠΟΛΛΩΝΑΣ</vt:lpstr>
      <vt:lpstr>ΑΡΤΕΜΗ</vt:lpstr>
      <vt:lpstr>ΑΡΗΣ</vt:lpstr>
      <vt:lpstr>ΑΦΡΟΔΙΤΗ</vt:lpstr>
      <vt:lpstr>ΕΡΜΗΣ</vt:lpstr>
      <vt:lpstr>ΗΦΑΙΣΤΟΣ</vt:lpstr>
      <vt:lpstr>ΕΣΤΙΑ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224</cp:revision>
  <dcterms:created xsi:type="dcterms:W3CDTF">2025-12-09T17:45:28Z</dcterms:created>
  <dcterms:modified xsi:type="dcterms:W3CDTF">2025-12-09T18:46:38Z</dcterms:modified>
</cp:coreProperties>
</file>