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BD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46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8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22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9010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217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95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493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119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7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61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33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56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64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44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45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557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6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51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F9826109-7E3F-CFA7-C7CC-39084DE53B9A}"/>
              </a:ext>
            </a:extLst>
          </p:cNvPr>
          <p:cNvSpPr/>
          <p:nvPr/>
        </p:nvSpPr>
        <p:spPr>
          <a:xfrm>
            <a:off x="1091512" y="1209945"/>
            <a:ext cx="10008973" cy="5189838"/>
          </a:xfrm>
          <a:prstGeom prst="rect">
            <a:avLst/>
          </a:prstGeom>
          <a:solidFill>
            <a:srgbClr val="ACBDD2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2B1113-04E4-2BFE-8AC2-FD203BB9C678}"/>
              </a:ext>
            </a:extLst>
          </p:cNvPr>
          <p:cNvSpPr txBox="1"/>
          <p:nvPr/>
        </p:nvSpPr>
        <p:spPr>
          <a:xfrm>
            <a:off x="2259226" y="9616"/>
            <a:ext cx="7673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Λέξεις κλειδιά για</a:t>
            </a:r>
            <a:r>
              <a:rPr lang="el-GR" sz="3600" b="1" dirty="0">
                <a:solidFill>
                  <a:prstClr val="white"/>
                </a:solidFill>
                <a:latin typeface="Bahnschrift" panose="020B0502040204020203" pitchFamily="34" charset="0"/>
              </a:rPr>
              <a:t> τον Κύκλο του Νερού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87BCC-4F5C-035E-AA24-7BBFF47EDDF4}"/>
              </a:ext>
            </a:extLst>
          </p:cNvPr>
          <p:cNvSpPr txBox="1"/>
          <p:nvPr/>
        </p:nvSpPr>
        <p:spPr>
          <a:xfrm>
            <a:off x="6415220" y="2096704"/>
            <a:ext cx="40447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Θάλασσα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Λίμνες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Ποτάμια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Έδαφος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Υπόγεια νερά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Εξάτμιση από φυτά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Φυσική διαδικασία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Νερό που επιστρέφει στη Γη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9ADC86-61BF-2253-1D59-2745A779DB12}"/>
              </a:ext>
            </a:extLst>
          </p:cNvPr>
          <p:cNvSpPr txBox="1"/>
          <p:nvPr/>
        </p:nvSpPr>
        <p:spPr>
          <a:xfrm>
            <a:off x="1825712" y="2096704"/>
            <a:ext cx="38553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Νερό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Εξάτμιση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Συμπύκνωση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Νεφοποίηση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Χιόνι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Καταιγίδα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Ήλιος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hnschrift" panose="020B0502040204020203" pitchFamily="34" charset="0"/>
              </a:rPr>
              <a:t>Θέρμανση</a:t>
            </a:r>
          </a:p>
          <a:p>
            <a:pPr marL="285750" marR="0" lvl="0" indent="-28575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prstClr val="white"/>
                </a:solidFill>
                <a:latin typeface="Bahnschrift" panose="020B0502040204020203" pitchFamily="34" charset="0"/>
              </a:rPr>
              <a:t>Βροχή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119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χιστόλιθος">
  <a:themeElements>
    <a:clrScheme name="Σχιστόλιθος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Σχιστόλιθος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Σχιστόλιθο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Σχιστόλιθος</Template>
  <TotalTime>14</TotalTime>
  <Words>32</Words>
  <Application>Microsoft Office PowerPoint</Application>
  <PresentationFormat>Ευρεία οθόνη</PresentationFormat>
  <Paragraphs>18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Bahnschrift</vt:lpstr>
      <vt:lpstr>Calisto MT</vt:lpstr>
      <vt:lpstr>Wingdings 2</vt:lpstr>
      <vt:lpstr>Σχιστόλιθος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2025-12-06T15:15:45Z</dcterms:created>
  <dcterms:modified xsi:type="dcterms:W3CDTF">2025-12-07T17:14:23Z</dcterms:modified>
</cp:coreProperties>
</file>