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BD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6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8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22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010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217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95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93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19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7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1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33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5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4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44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5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55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6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51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F9826109-7E3F-CFA7-C7CC-39084DE53B9A}"/>
              </a:ext>
            </a:extLst>
          </p:cNvPr>
          <p:cNvSpPr/>
          <p:nvPr/>
        </p:nvSpPr>
        <p:spPr>
          <a:xfrm>
            <a:off x="1091512" y="1209945"/>
            <a:ext cx="10008973" cy="5189838"/>
          </a:xfrm>
          <a:prstGeom prst="rect">
            <a:avLst/>
          </a:prstGeom>
          <a:solidFill>
            <a:srgbClr val="ACBDD2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2B1113-04E4-2BFE-8AC2-FD203BB9C678}"/>
              </a:ext>
            </a:extLst>
          </p:cNvPr>
          <p:cNvSpPr txBox="1"/>
          <p:nvPr/>
        </p:nvSpPr>
        <p:spPr>
          <a:xfrm>
            <a:off x="2259226" y="9616"/>
            <a:ext cx="7673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Λέξεις κλειδιά για την Κλιματική αλλαγή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87BCC-4F5C-035E-AA24-7BBFF47EDDF4}"/>
              </a:ext>
            </a:extLst>
          </p:cNvPr>
          <p:cNvSpPr txBox="1"/>
          <p:nvPr/>
        </p:nvSpPr>
        <p:spPr>
          <a:xfrm>
            <a:off x="6415219" y="2214434"/>
            <a:ext cx="404477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Καιρός - Ακραία καιρικά φαινόμενα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Θερμότητα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Ήλιος / Αέρας / Νερό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Δάση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Πυρκαγιές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Ανακύκλωση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Μετακινήσεις / Μεταφορές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Προστασία της Γης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9ADC86-61BF-2253-1D59-2745A779DB12}"/>
              </a:ext>
            </a:extLst>
          </p:cNvPr>
          <p:cNvSpPr txBox="1"/>
          <p:nvPr/>
        </p:nvSpPr>
        <p:spPr>
          <a:xfrm>
            <a:off x="1921475" y="2214434"/>
            <a:ext cx="38553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Θερμοκρασία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Θερμοκήπιο / Φαινόμενο του θερμοκηπίου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Ρύπανση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Καυσαέρια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Πλανήτης 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Περιβάλλον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Πάγοι / Λιώσιμο πάγων</a:t>
            </a:r>
          </a:p>
        </p:txBody>
      </p:sp>
    </p:spTree>
    <p:extLst>
      <p:ext uri="{BB962C8B-B14F-4D97-AF65-F5344CB8AC3E}">
        <p14:creationId xmlns:p14="http://schemas.microsoft.com/office/powerpoint/2010/main" val="3498119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χιστόλιθος">
  <a:themeElements>
    <a:clrScheme name="Σχιστόλιθος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Σχιστόλιθος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Σχιστόλιθο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Σχιστόλιθος</Template>
  <TotalTime>12</TotalTime>
  <Words>40</Words>
  <Application>Microsoft Office PowerPoint</Application>
  <PresentationFormat>Ευρεία οθόνη</PresentationFormat>
  <Paragraphs>16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Calisto MT</vt:lpstr>
      <vt:lpstr>Wingdings 2</vt:lpstr>
      <vt:lpstr>Σχιστόλιθος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2025-12-06T15:15:45Z</dcterms:created>
  <dcterms:modified xsi:type="dcterms:W3CDTF">2025-12-06T15:28:36Z</dcterms:modified>
</cp:coreProperties>
</file>