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4660"/>
  </p:normalViewPr>
  <p:slideViewPr>
    <p:cSldViewPr snapToGrid="0">
      <p:cViewPr varScale="1">
        <p:scale>
          <a:sx n="78" d="100"/>
          <a:sy n="78" d="100"/>
        </p:scale>
        <p:origin x="41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10891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7242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35185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1782178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178394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61329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4855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062442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094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24508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803211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88398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7619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683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30901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41897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9900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0B5DD-F652-4034-B65B-C3DC6BE9A941}" type="datetimeFigureOut">
              <a:rPr lang="el-GR" smtClean="0"/>
              <a:t>6/12/2025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94F072-F5F3-4532-A265-DE3358071BB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7957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7E4FEFB-BD27-8C48-7150-A19D98181F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269" y="2372497"/>
            <a:ext cx="9001462" cy="1680518"/>
          </a:xfrm>
        </p:spPr>
        <p:txBody>
          <a:bodyPr/>
          <a:lstStyle/>
          <a:p>
            <a:r>
              <a:rPr lang="el-GR" dirty="0"/>
              <a:t>Εικονες από την κλιματική αλλαγή</a:t>
            </a:r>
          </a:p>
        </p:txBody>
      </p:sp>
    </p:spTree>
    <p:extLst>
      <p:ext uri="{BB962C8B-B14F-4D97-AF65-F5344CB8AC3E}">
        <p14:creationId xmlns:p14="http://schemas.microsoft.com/office/powerpoint/2010/main" val="1841795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B84C26C-F342-2A94-C5B0-BBC07B71B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Λιώσιμο των πάγων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CA918F21-46DC-3A11-C3AD-EEC7D47B6FE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2147" y="2782336"/>
            <a:ext cx="5422558" cy="3046788"/>
          </a:xfr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26B63EEE-F6B7-3AA1-99CF-8DC591CDE4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9160" y="2782336"/>
            <a:ext cx="5440693" cy="3046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4398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05251CB-1D9A-3064-A9D1-88ABC804E6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Πυρκαγιές και υπερθέρμανση του πλανήτη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B9FA09D2-82A6-B1DB-1CFD-C6F457FC5B3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2743199"/>
            <a:ext cx="5175180" cy="2898101"/>
          </a:xfr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81C934D-B4D5-7F71-ED7B-9CB1BDF357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22036" y="2734946"/>
            <a:ext cx="4545520" cy="29063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1334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CBF8AB5-D17B-B5C9-8260-BC1DAB3E55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Ξηρασία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E70D9663-B48A-8E0F-ACA9-1425387F08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2259822"/>
            <a:ext cx="4749237" cy="3160401"/>
          </a:xfr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CC3DE7A4-040A-97E2-107E-B968AF2794C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0675" y="2445173"/>
            <a:ext cx="5269331" cy="2975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303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5BE3B6C-1E31-F019-1A4E-BA7A964B8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Πλυμμήρες</a:t>
            </a:r>
            <a:r>
              <a:rPr lang="el-GR" dirty="0"/>
              <a:t> </a:t>
            </a:r>
          </a:p>
        </p:txBody>
      </p:sp>
      <p:pic>
        <p:nvPicPr>
          <p:cNvPr id="5" name="Θέση περιεχομένου 4">
            <a:extLst>
              <a:ext uri="{FF2B5EF4-FFF2-40B4-BE49-F238E27FC236}">
                <a16:creationId xmlns:a16="http://schemas.microsoft.com/office/drawing/2014/main" id="{431015EF-CEE4-BA68-7A3B-B0EB7C4517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3795" y="2587195"/>
            <a:ext cx="5016328" cy="2799811"/>
          </a:xfr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8A5B44D9-5188-2DD6-A880-EE7C404E324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5038" y="2587194"/>
            <a:ext cx="4753167" cy="279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7097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TM04033921[[fn=Δασμασκό]]</Template>
  <TotalTime>8</TotalTime>
  <Words>15</Words>
  <Application>Microsoft Office PowerPoint</Application>
  <PresentationFormat>Ευρεία οθόνη</PresentationFormat>
  <Paragraphs>5</Paragraphs>
  <Slides>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9" baseType="lpstr">
      <vt:lpstr>Arial</vt:lpstr>
      <vt:lpstr>Bookman Old Style</vt:lpstr>
      <vt:lpstr>Rockwell</vt:lpstr>
      <vt:lpstr>Damask</vt:lpstr>
      <vt:lpstr>Εικονες από την κλιματική αλλαγή</vt:lpstr>
      <vt:lpstr>Λιώσιμο των πάγων</vt:lpstr>
      <vt:lpstr>Πυρκαγιές και υπερθέρμανση του πλανήτη</vt:lpstr>
      <vt:lpstr>Ξηρασία</vt:lpstr>
      <vt:lpstr>Πλυμμήρες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user</dc:creator>
  <cp:lastModifiedBy>user</cp:lastModifiedBy>
  <cp:revision>1</cp:revision>
  <dcterms:created xsi:type="dcterms:W3CDTF">2025-12-06T15:55:51Z</dcterms:created>
  <dcterms:modified xsi:type="dcterms:W3CDTF">2025-12-06T16:04:07Z</dcterms:modified>
</cp:coreProperties>
</file>