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80" d="100"/>
          <a:sy n="80" d="100"/>
        </p:scale>
        <p:origin x="48" y="-1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011CB6-7E43-44C4-B636-1EA3EE0495E3}" type="doc">
      <dgm:prSet loTypeId="urn:microsoft.com/office/officeart/2005/8/layout/vList2" loCatId="list" qsTypeId="urn:microsoft.com/office/officeart/2005/8/quickstyle/simple5" qsCatId="simple" csTypeId="urn:microsoft.com/office/officeart/2005/8/colors/accent1_3" csCatId="accent1" phldr="1"/>
      <dgm:spPr/>
      <dgm:t>
        <a:bodyPr/>
        <a:lstStyle/>
        <a:p>
          <a:endParaRPr lang="el-GR"/>
        </a:p>
      </dgm:t>
    </dgm:pt>
    <dgm:pt modelId="{FC394ADD-C49B-4ECC-BF5C-FB9E6729A58B}">
      <dgm:prSet phldrT="[Κείμενο]" custT="1"/>
      <dgm:spPr/>
      <dgm:t>
        <a:bodyPr/>
        <a:lstStyle/>
        <a:p>
          <a:r>
            <a:rPr lang="el-GR" sz="4000" dirty="0" err="1">
              <a:latin typeface="Constantia" panose="02030602050306030303" pitchFamily="18" charset="0"/>
            </a:rPr>
            <a:t>Πτολεμαϊκό</a:t>
          </a:r>
          <a:r>
            <a:rPr lang="el-GR" sz="4000" dirty="0">
              <a:latin typeface="Constantia" panose="02030602050306030303" pitchFamily="18" charset="0"/>
            </a:rPr>
            <a:t> βασίλειο (Αίγυπτος)</a:t>
          </a:r>
        </a:p>
      </dgm:t>
    </dgm:pt>
    <dgm:pt modelId="{2AF9EC2D-2B8C-4630-939C-D94FCA86E700}" type="parTrans" cxnId="{FB0EB9FC-B090-4925-A523-0C2339E31C32}">
      <dgm:prSet/>
      <dgm:spPr/>
      <dgm:t>
        <a:bodyPr/>
        <a:lstStyle/>
        <a:p>
          <a:endParaRPr lang="el-GR"/>
        </a:p>
      </dgm:t>
    </dgm:pt>
    <dgm:pt modelId="{91F33B86-73E1-40D5-9F92-0C940024752E}" type="sibTrans" cxnId="{FB0EB9FC-B090-4925-A523-0C2339E31C32}">
      <dgm:prSet/>
      <dgm:spPr/>
      <dgm:t>
        <a:bodyPr/>
        <a:lstStyle/>
        <a:p>
          <a:endParaRPr lang="el-GR"/>
        </a:p>
      </dgm:t>
    </dgm:pt>
    <dgm:pt modelId="{F6067A66-CA20-4D89-88D7-57EA62475DC0}">
      <dgm:prSet custT="1"/>
      <dgm:spPr/>
      <dgm:t>
        <a:bodyPr/>
        <a:lstStyle/>
        <a:p>
          <a:r>
            <a:rPr lang="el-GR" sz="4000" dirty="0" err="1">
              <a:latin typeface="Constantia" panose="02030602050306030303" pitchFamily="18" charset="0"/>
            </a:rPr>
            <a:t>Σελευκιδικό</a:t>
          </a:r>
          <a:r>
            <a:rPr lang="el-GR" sz="4000" dirty="0">
              <a:latin typeface="Constantia" panose="02030602050306030303" pitchFamily="18" charset="0"/>
            </a:rPr>
            <a:t> βασίλειο (Ασία)</a:t>
          </a:r>
        </a:p>
      </dgm:t>
    </dgm:pt>
    <dgm:pt modelId="{4C95E151-57B8-4604-A12F-F0761D051B84}" type="parTrans" cxnId="{BC90642E-B47A-4716-ACA1-CB3E618B7418}">
      <dgm:prSet/>
      <dgm:spPr/>
      <dgm:t>
        <a:bodyPr/>
        <a:lstStyle/>
        <a:p>
          <a:endParaRPr lang="el-GR"/>
        </a:p>
      </dgm:t>
    </dgm:pt>
    <dgm:pt modelId="{9BFA3469-411A-4AA8-A04B-049673EF477F}" type="sibTrans" cxnId="{BC90642E-B47A-4716-ACA1-CB3E618B7418}">
      <dgm:prSet/>
      <dgm:spPr/>
      <dgm:t>
        <a:bodyPr/>
        <a:lstStyle/>
        <a:p>
          <a:endParaRPr lang="el-GR"/>
        </a:p>
      </dgm:t>
    </dgm:pt>
    <dgm:pt modelId="{0C4811EB-5B82-4B10-88B2-6229E52E71DB}">
      <dgm:prSet custT="1"/>
      <dgm:spPr/>
      <dgm:t>
        <a:bodyPr/>
        <a:lstStyle/>
        <a:p>
          <a:r>
            <a:rPr lang="el-GR" sz="4000" dirty="0" err="1">
              <a:latin typeface="Constantia" panose="02030602050306030303" pitchFamily="18" charset="0"/>
            </a:rPr>
            <a:t>Αντιγονιδών</a:t>
          </a:r>
          <a:r>
            <a:rPr lang="el-GR" sz="4000" dirty="0">
              <a:latin typeface="Constantia" panose="02030602050306030303" pitchFamily="18" charset="0"/>
            </a:rPr>
            <a:t> βασίλειο (Μακεδονία)</a:t>
          </a:r>
        </a:p>
      </dgm:t>
    </dgm:pt>
    <dgm:pt modelId="{E9BB06F1-8EB2-43E9-AB99-4B000CE5DA24}" type="parTrans" cxnId="{E8D4B88D-F8CF-43F8-96BC-7CE0AAEDD12D}">
      <dgm:prSet/>
      <dgm:spPr/>
      <dgm:t>
        <a:bodyPr/>
        <a:lstStyle/>
        <a:p>
          <a:endParaRPr lang="el-GR"/>
        </a:p>
      </dgm:t>
    </dgm:pt>
    <dgm:pt modelId="{758047DF-FAF1-499B-BE1A-72EA06511477}" type="sibTrans" cxnId="{E8D4B88D-F8CF-43F8-96BC-7CE0AAEDD12D}">
      <dgm:prSet/>
      <dgm:spPr/>
      <dgm:t>
        <a:bodyPr/>
        <a:lstStyle/>
        <a:p>
          <a:endParaRPr lang="el-GR"/>
        </a:p>
      </dgm:t>
    </dgm:pt>
    <dgm:pt modelId="{38F07268-4D05-4651-B1C5-AE004B69B9F2}" type="pres">
      <dgm:prSet presAssocID="{B2011CB6-7E43-44C4-B636-1EA3EE0495E3}" presName="linear" presStyleCnt="0">
        <dgm:presLayoutVars>
          <dgm:animLvl val="lvl"/>
          <dgm:resizeHandles val="exact"/>
        </dgm:presLayoutVars>
      </dgm:prSet>
      <dgm:spPr/>
    </dgm:pt>
    <dgm:pt modelId="{26B9922E-584F-4C57-86A0-811A829E234F}" type="pres">
      <dgm:prSet presAssocID="{FC394ADD-C49B-4ECC-BF5C-FB9E6729A58B}" presName="parentText" presStyleLbl="node1" presStyleIdx="0" presStyleCnt="3">
        <dgm:presLayoutVars>
          <dgm:chMax val="0"/>
          <dgm:bulletEnabled val="1"/>
        </dgm:presLayoutVars>
      </dgm:prSet>
      <dgm:spPr/>
    </dgm:pt>
    <dgm:pt modelId="{49FCFE38-9DA2-4099-8AE3-AD3310B44CFB}" type="pres">
      <dgm:prSet presAssocID="{91F33B86-73E1-40D5-9F92-0C940024752E}" presName="spacer" presStyleCnt="0"/>
      <dgm:spPr/>
    </dgm:pt>
    <dgm:pt modelId="{E335D214-8AE6-4168-B3F4-D8661211968B}" type="pres">
      <dgm:prSet presAssocID="{F6067A66-CA20-4D89-88D7-57EA62475DC0}" presName="parentText" presStyleLbl="node1" presStyleIdx="1" presStyleCnt="3">
        <dgm:presLayoutVars>
          <dgm:chMax val="0"/>
          <dgm:bulletEnabled val="1"/>
        </dgm:presLayoutVars>
      </dgm:prSet>
      <dgm:spPr/>
    </dgm:pt>
    <dgm:pt modelId="{0C92EFC5-16D9-4723-88DF-38BE163A5060}" type="pres">
      <dgm:prSet presAssocID="{9BFA3469-411A-4AA8-A04B-049673EF477F}" presName="spacer" presStyleCnt="0"/>
      <dgm:spPr/>
    </dgm:pt>
    <dgm:pt modelId="{28BB7939-892D-444A-9316-86A576B8E4B7}" type="pres">
      <dgm:prSet presAssocID="{0C4811EB-5B82-4B10-88B2-6229E52E71DB}" presName="parentText" presStyleLbl="node1" presStyleIdx="2" presStyleCnt="3">
        <dgm:presLayoutVars>
          <dgm:chMax val="0"/>
          <dgm:bulletEnabled val="1"/>
        </dgm:presLayoutVars>
      </dgm:prSet>
      <dgm:spPr/>
    </dgm:pt>
  </dgm:ptLst>
  <dgm:cxnLst>
    <dgm:cxn modelId="{B2F0D722-2A79-42D9-9EE1-B1650979B8A4}" type="presOf" srcId="{0C4811EB-5B82-4B10-88B2-6229E52E71DB}" destId="{28BB7939-892D-444A-9316-86A576B8E4B7}" srcOrd="0" destOrd="0" presId="urn:microsoft.com/office/officeart/2005/8/layout/vList2"/>
    <dgm:cxn modelId="{BC90642E-B47A-4716-ACA1-CB3E618B7418}" srcId="{B2011CB6-7E43-44C4-B636-1EA3EE0495E3}" destId="{F6067A66-CA20-4D89-88D7-57EA62475DC0}" srcOrd="1" destOrd="0" parTransId="{4C95E151-57B8-4604-A12F-F0761D051B84}" sibTransId="{9BFA3469-411A-4AA8-A04B-049673EF477F}"/>
    <dgm:cxn modelId="{80E69864-B355-40FF-982C-20F1DAC6942B}" type="presOf" srcId="{B2011CB6-7E43-44C4-B636-1EA3EE0495E3}" destId="{38F07268-4D05-4651-B1C5-AE004B69B9F2}" srcOrd="0" destOrd="0" presId="urn:microsoft.com/office/officeart/2005/8/layout/vList2"/>
    <dgm:cxn modelId="{E8D4B88D-F8CF-43F8-96BC-7CE0AAEDD12D}" srcId="{B2011CB6-7E43-44C4-B636-1EA3EE0495E3}" destId="{0C4811EB-5B82-4B10-88B2-6229E52E71DB}" srcOrd="2" destOrd="0" parTransId="{E9BB06F1-8EB2-43E9-AB99-4B000CE5DA24}" sibTransId="{758047DF-FAF1-499B-BE1A-72EA06511477}"/>
    <dgm:cxn modelId="{1C156ADB-FD3A-4FDF-8E95-B82B92256C09}" type="presOf" srcId="{FC394ADD-C49B-4ECC-BF5C-FB9E6729A58B}" destId="{26B9922E-584F-4C57-86A0-811A829E234F}" srcOrd="0" destOrd="0" presId="urn:microsoft.com/office/officeart/2005/8/layout/vList2"/>
    <dgm:cxn modelId="{F40BA1F0-27D3-4AF5-BB35-D353E1FF0060}" type="presOf" srcId="{F6067A66-CA20-4D89-88D7-57EA62475DC0}" destId="{E335D214-8AE6-4168-B3F4-D8661211968B}" srcOrd="0" destOrd="0" presId="urn:microsoft.com/office/officeart/2005/8/layout/vList2"/>
    <dgm:cxn modelId="{FB0EB9FC-B090-4925-A523-0C2339E31C32}" srcId="{B2011CB6-7E43-44C4-B636-1EA3EE0495E3}" destId="{FC394ADD-C49B-4ECC-BF5C-FB9E6729A58B}" srcOrd="0" destOrd="0" parTransId="{2AF9EC2D-2B8C-4630-939C-D94FCA86E700}" sibTransId="{91F33B86-73E1-40D5-9F92-0C940024752E}"/>
    <dgm:cxn modelId="{78EB0363-DDFC-45FB-9BD0-F463D0A48ABC}" type="presParOf" srcId="{38F07268-4D05-4651-B1C5-AE004B69B9F2}" destId="{26B9922E-584F-4C57-86A0-811A829E234F}" srcOrd="0" destOrd="0" presId="urn:microsoft.com/office/officeart/2005/8/layout/vList2"/>
    <dgm:cxn modelId="{639C6108-A162-4CEE-AC65-C61175810124}" type="presParOf" srcId="{38F07268-4D05-4651-B1C5-AE004B69B9F2}" destId="{49FCFE38-9DA2-4099-8AE3-AD3310B44CFB}" srcOrd="1" destOrd="0" presId="urn:microsoft.com/office/officeart/2005/8/layout/vList2"/>
    <dgm:cxn modelId="{7905454D-7C22-44F6-80CF-0ED2A5661D6F}" type="presParOf" srcId="{38F07268-4D05-4651-B1C5-AE004B69B9F2}" destId="{E335D214-8AE6-4168-B3F4-D8661211968B}" srcOrd="2" destOrd="0" presId="urn:microsoft.com/office/officeart/2005/8/layout/vList2"/>
    <dgm:cxn modelId="{AF06EA5B-573B-4CF3-AA61-9774F29F0E67}" type="presParOf" srcId="{38F07268-4D05-4651-B1C5-AE004B69B9F2}" destId="{0C92EFC5-16D9-4723-88DF-38BE163A5060}" srcOrd="3" destOrd="0" presId="urn:microsoft.com/office/officeart/2005/8/layout/vList2"/>
    <dgm:cxn modelId="{64DE7F42-2CAF-462C-8C04-DCA5D7BEC4AF}" type="presParOf" srcId="{38F07268-4D05-4651-B1C5-AE004B69B9F2}" destId="{28BB7939-892D-444A-9316-86A576B8E4B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FC6642-FB6B-4E34-89BB-5BBD4BF874BE}"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l-GR"/>
        </a:p>
      </dgm:t>
    </dgm:pt>
    <dgm:pt modelId="{6670EB0F-427B-4395-AF9A-2988E6C2B0A1}">
      <dgm:prSet phldrT="[Κείμενο]" custT="1"/>
      <dgm:spPr/>
      <dgm:t>
        <a:bodyPr/>
        <a:lstStyle/>
        <a:p>
          <a:r>
            <a:rPr lang="el-GR" sz="2400" dirty="0">
              <a:latin typeface="Constantia" panose="02030602050306030303" pitchFamily="18" charset="0"/>
            </a:rPr>
            <a:t>Επιστήμη</a:t>
          </a:r>
        </a:p>
      </dgm:t>
    </dgm:pt>
    <dgm:pt modelId="{220E770D-CAB0-40B2-8793-ADA99B3B44DB}" type="sibTrans" cxnId="{02C11C9B-D465-4F9F-8E06-8D9A71218E08}">
      <dgm:prSet/>
      <dgm:spPr/>
      <dgm:t>
        <a:bodyPr/>
        <a:lstStyle/>
        <a:p>
          <a:endParaRPr lang="el-GR"/>
        </a:p>
      </dgm:t>
    </dgm:pt>
    <dgm:pt modelId="{92586571-7E1F-4F44-98FC-207017D4BE74}" type="parTrans" cxnId="{02C11C9B-D465-4F9F-8E06-8D9A71218E08}">
      <dgm:prSet/>
      <dgm:spPr/>
      <dgm:t>
        <a:bodyPr/>
        <a:lstStyle/>
        <a:p>
          <a:endParaRPr lang="el-GR"/>
        </a:p>
      </dgm:t>
    </dgm:pt>
    <dgm:pt modelId="{2FBA9170-05EA-45F9-BE6C-76FF70C0EE84}">
      <dgm:prSet/>
      <dgm:spPr/>
      <dgm:t>
        <a:bodyPr/>
        <a:lstStyle/>
        <a:p>
          <a:r>
            <a:rPr lang="el-GR" dirty="0">
              <a:latin typeface="Constantia" panose="02030602050306030303" pitchFamily="18" charset="0"/>
            </a:rPr>
            <a:t>Ευκλείδης – θεμελιωτής της γεωμετρίας</a:t>
          </a:r>
        </a:p>
      </dgm:t>
    </dgm:pt>
    <dgm:pt modelId="{97EE5FE6-54E6-4415-8A1D-722191779BFF}" type="parTrans" cxnId="{843EBBCB-B3D4-443F-AD9D-903BA877830E}">
      <dgm:prSet/>
      <dgm:spPr/>
      <dgm:t>
        <a:bodyPr/>
        <a:lstStyle/>
        <a:p>
          <a:endParaRPr lang="el-GR"/>
        </a:p>
      </dgm:t>
    </dgm:pt>
    <dgm:pt modelId="{1808D309-631B-4114-9B94-2A4F6576E2C6}" type="sibTrans" cxnId="{843EBBCB-B3D4-443F-AD9D-903BA877830E}">
      <dgm:prSet/>
      <dgm:spPr/>
      <dgm:t>
        <a:bodyPr/>
        <a:lstStyle/>
        <a:p>
          <a:endParaRPr lang="el-GR"/>
        </a:p>
      </dgm:t>
    </dgm:pt>
    <dgm:pt modelId="{32193F1E-B74F-4C7D-93C4-522EFB301FE3}">
      <dgm:prSet/>
      <dgm:spPr/>
      <dgm:t>
        <a:bodyPr/>
        <a:lstStyle/>
        <a:p>
          <a:r>
            <a:rPr lang="el-GR" dirty="0">
              <a:latin typeface="Constantia" panose="02030602050306030303" pitchFamily="18" charset="0"/>
            </a:rPr>
            <a:t>Αρχιμήδης – μαθηματικά, μηχανική</a:t>
          </a:r>
        </a:p>
      </dgm:t>
    </dgm:pt>
    <dgm:pt modelId="{80176BD9-C8D5-44F7-A91E-6A18CBE8C25C}" type="parTrans" cxnId="{C3AB6F69-AC02-4F66-9490-9B37941B4B13}">
      <dgm:prSet/>
      <dgm:spPr/>
      <dgm:t>
        <a:bodyPr/>
        <a:lstStyle/>
        <a:p>
          <a:endParaRPr lang="el-GR"/>
        </a:p>
      </dgm:t>
    </dgm:pt>
    <dgm:pt modelId="{D6A8C391-B863-486D-8D0A-DEF74A028FD3}" type="sibTrans" cxnId="{C3AB6F69-AC02-4F66-9490-9B37941B4B13}">
      <dgm:prSet/>
      <dgm:spPr/>
      <dgm:t>
        <a:bodyPr/>
        <a:lstStyle/>
        <a:p>
          <a:endParaRPr lang="el-GR"/>
        </a:p>
      </dgm:t>
    </dgm:pt>
    <dgm:pt modelId="{1B7D730A-219B-4E43-BB66-116AEDB341A4}">
      <dgm:prSet/>
      <dgm:spPr/>
      <dgm:t>
        <a:bodyPr/>
        <a:lstStyle/>
        <a:p>
          <a:r>
            <a:rPr lang="el-GR" dirty="0">
              <a:latin typeface="Constantia" panose="02030602050306030303" pitchFamily="18" charset="0"/>
            </a:rPr>
            <a:t>Ερατοσθένης – μέτρηση περιμέτρου της Γης</a:t>
          </a:r>
        </a:p>
      </dgm:t>
    </dgm:pt>
    <dgm:pt modelId="{D2DF9AE6-2AD9-49AB-9CDF-11F993986F5C}" type="parTrans" cxnId="{F2E70C7A-5390-482D-A266-3BABE4E3B7B7}">
      <dgm:prSet/>
      <dgm:spPr/>
      <dgm:t>
        <a:bodyPr/>
        <a:lstStyle/>
        <a:p>
          <a:endParaRPr lang="el-GR"/>
        </a:p>
      </dgm:t>
    </dgm:pt>
    <dgm:pt modelId="{C29D6FCC-75BB-4AC6-ACFD-A0DCEBDB01E8}" type="sibTrans" cxnId="{F2E70C7A-5390-482D-A266-3BABE4E3B7B7}">
      <dgm:prSet/>
      <dgm:spPr/>
      <dgm:t>
        <a:bodyPr/>
        <a:lstStyle/>
        <a:p>
          <a:endParaRPr lang="el-GR"/>
        </a:p>
      </dgm:t>
    </dgm:pt>
    <dgm:pt modelId="{BECD4701-B575-45BE-B717-D00A24D32FBF}">
      <dgm:prSet/>
      <dgm:spPr/>
      <dgm:t>
        <a:bodyPr/>
        <a:lstStyle/>
        <a:p>
          <a:r>
            <a:rPr lang="el-GR" dirty="0">
              <a:latin typeface="Constantia" panose="02030602050306030303" pitchFamily="18" charset="0"/>
            </a:rPr>
            <a:t>Ηρόφιλος &amp; Ερασίστρατος – ιατρική και ανατομία</a:t>
          </a:r>
        </a:p>
      </dgm:t>
    </dgm:pt>
    <dgm:pt modelId="{B71956CD-25B4-40C0-AA7C-B66F5564E268}" type="parTrans" cxnId="{7565AF6D-C3E0-483B-A85C-85F39AF9076E}">
      <dgm:prSet/>
      <dgm:spPr/>
      <dgm:t>
        <a:bodyPr/>
        <a:lstStyle/>
        <a:p>
          <a:endParaRPr lang="el-GR"/>
        </a:p>
      </dgm:t>
    </dgm:pt>
    <dgm:pt modelId="{172FD185-CBF8-4B89-AAA4-7F09A92CE84D}" type="sibTrans" cxnId="{7565AF6D-C3E0-483B-A85C-85F39AF9076E}">
      <dgm:prSet/>
      <dgm:spPr/>
      <dgm:t>
        <a:bodyPr/>
        <a:lstStyle/>
        <a:p>
          <a:endParaRPr lang="el-GR"/>
        </a:p>
      </dgm:t>
    </dgm:pt>
    <dgm:pt modelId="{FDA56004-ACA4-4CA1-9D50-171FBA12DC08}" type="pres">
      <dgm:prSet presAssocID="{3EFC6642-FB6B-4E34-89BB-5BBD4BF874BE}" presName="hierChild1" presStyleCnt="0">
        <dgm:presLayoutVars>
          <dgm:orgChart val="1"/>
          <dgm:chPref val="1"/>
          <dgm:dir/>
          <dgm:animOne val="branch"/>
          <dgm:animLvl val="lvl"/>
          <dgm:resizeHandles/>
        </dgm:presLayoutVars>
      </dgm:prSet>
      <dgm:spPr/>
    </dgm:pt>
    <dgm:pt modelId="{D96E1C90-EBE6-4BCB-9DE7-A376DFC09E30}" type="pres">
      <dgm:prSet presAssocID="{6670EB0F-427B-4395-AF9A-2988E6C2B0A1}" presName="hierRoot1" presStyleCnt="0">
        <dgm:presLayoutVars>
          <dgm:hierBranch val="init"/>
        </dgm:presLayoutVars>
      </dgm:prSet>
      <dgm:spPr/>
    </dgm:pt>
    <dgm:pt modelId="{1699F79A-A089-4EE2-893B-53D7BF52A3F1}" type="pres">
      <dgm:prSet presAssocID="{6670EB0F-427B-4395-AF9A-2988E6C2B0A1}" presName="rootComposite1" presStyleCnt="0"/>
      <dgm:spPr/>
    </dgm:pt>
    <dgm:pt modelId="{17A1E80D-7A2A-4461-9338-AB08CBAA2EAF}" type="pres">
      <dgm:prSet presAssocID="{6670EB0F-427B-4395-AF9A-2988E6C2B0A1}" presName="rootText1" presStyleLbl="node0" presStyleIdx="0" presStyleCnt="1" custLinFactNeighborX="-35009">
        <dgm:presLayoutVars>
          <dgm:chPref val="3"/>
        </dgm:presLayoutVars>
      </dgm:prSet>
      <dgm:spPr/>
    </dgm:pt>
    <dgm:pt modelId="{77CB16A0-0A24-4B8A-B4E2-11768DF02F59}" type="pres">
      <dgm:prSet presAssocID="{6670EB0F-427B-4395-AF9A-2988E6C2B0A1}" presName="rootConnector1" presStyleLbl="node1" presStyleIdx="0" presStyleCnt="0"/>
      <dgm:spPr/>
    </dgm:pt>
    <dgm:pt modelId="{7DD09EE2-4D1A-45F3-B56F-9534191BAB48}" type="pres">
      <dgm:prSet presAssocID="{6670EB0F-427B-4395-AF9A-2988E6C2B0A1}" presName="hierChild2" presStyleCnt="0"/>
      <dgm:spPr/>
    </dgm:pt>
    <dgm:pt modelId="{0D0917F5-F2FB-471C-B369-39A33A3652C8}" type="pres">
      <dgm:prSet presAssocID="{97EE5FE6-54E6-4415-8A1D-722191779BFF}" presName="Name64" presStyleLbl="parChTrans1D2" presStyleIdx="0" presStyleCnt="4"/>
      <dgm:spPr/>
    </dgm:pt>
    <dgm:pt modelId="{6256631E-3973-49F7-BE5A-FAF659D6D751}" type="pres">
      <dgm:prSet presAssocID="{2FBA9170-05EA-45F9-BE6C-76FF70C0EE84}" presName="hierRoot2" presStyleCnt="0">
        <dgm:presLayoutVars>
          <dgm:hierBranch val="init"/>
        </dgm:presLayoutVars>
      </dgm:prSet>
      <dgm:spPr/>
    </dgm:pt>
    <dgm:pt modelId="{4B6FBA47-ADF9-4EFF-A2A4-0C67A1E028A0}" type="pres">
      <dgm:prSet presAssocID="{2FBA9170-05EA-45F9-BE6C-76FF70C0EE84}" presName="rootComposite" presStyleCnt="0"/>
      <dgm:spPr/>
    </dgm:pt>
    <dgm:pt modelId="{4FE5D720-4DC5-4428-B8F6-FA33E29BD77A}" type="pres">
      <dgm:prSet presAssocID="{2FBA9170-05EA-45F9-BE6C-76FF70C0EE84}" presName="rootText" presStyleLbl="node2" presStyleIdx="0" presStyleCnt="4">
        <dgm:presLayoutVars>
          <dgm:chPref val="3"/>
        </dgm:presLayoutVars>
      </dgm:prSet>
      <dgm:spPr/>
    </dgm:pt>
    <dgm:pt modelId="{306ACA73-E46E-4052-9CF6-6ABAED7B710B}" type="pres">
      <dgm:prSet presAssocID="{2FBA9170-05EA-45F9-BE6C-76FF70C0EE84}" presName="rootConnector" presStyleLbl="node2" presStyleIdx="0" presStyleCnt="4"/>
      <dgm:spPr/>
    </dgm:pt>
    <dgm:pt modelId="{E9DCF815-963F-426B-BF6D-320DC5524342}" type="pres">
      <dgm:prSet presAssocID="{2FBA9170-05EA-45F9-BE6C-76FF70C0EE84}" presName="hierChild4" presStyleCnt="0"/>
      <dgm:spPr/>
    </dgm:pt>
    <dgm:pt modelId="{EDD4EB56-8691-4536-818C-2227FC049E98}" type="pres">
      <dgm:prSet presAssocID="{2FBA9170-05EA-45F9-BE6C-76FF70C0EE84}" presName="hierChild5" presStyleCnt="0"/>
      <dgm:spPr/>
    </dgm:pt>
    <dgm:pt modelId="{A6BCBC36-0EFB-419E-B10C-B9A8EAE55FBE}" type="pres">
      <dgm:prSet presAssocID="{80176BD9-C8D5-44F7-A91E-6A18CBE8C25C}" presName="Name64" presStyleLbl="parChTrans1D2" presStyleIdx="1" presStyleCnt="4"/>
      <dgm:spPr/>
    </dgm:pt>
    <dgm:pt modelId="{A7E0B42A-D5A6-4370-99CE-08444DA9CEE7}" type="pres">
      <dgm:prSet presAssocID="{32193F1E-B74F-4C7D-93C4-522EFB301FE3}" presName="hierRoot2" presStyleCnt="0">
        <dgm:presLayoutVars>
          <dgm:hierBranch val="init"/>
        </dgm:presLayoutVars>
      </dgm:prSet>
      <dgm:spPr/>
    </dgm:pt>
    <dgm:pt modelId="{D9901BEB-C585-4220-B4EA-4321077DB283}" type="pres">
      <dgm:prSet presAssocID="{32193F1E-B74F-4C7D-93C4-522EFB301FE3}" presName="rootComposite" presStyleCnt="0"/>
      <dgm:spPr/>
    </dgm:pt>
    <dgm:pt modelId="{4328A958-E996-4D06-B74A-5D1C51DDEDBA}" type="pres">
      <dgm:prSet presAssocID="{32193F1E-B74F-4C7D-93C4-522EFB301FE3}" presName="rootText" presStyleLbl="node2" presStyleIdx="1" presStyleCnt="4">
        <dgm:presLayoutVars>
          <dgm:chPref val="3"/>
        </dgm:presLayoutVars>
      </dgm:prSet>
      <dgm:spPr/>
    </dgm:pt>
    <dgm:pt modelId="{B9AE0594-9F63-417E-A56A-21B120496E15}" type="pres">
      <dgm:prSet presAssocID="{32193F1E-B74F-4C7D-93C4-522EFB301FE3}" presName="rootConnector" presStyleLbl="node2" presStyleIdx="1" presStyleCnt="4"/>
      <dgm:spPr/>
    </dgm:pt>
    <dgm:pt modelId="{5CFE99B4-C7F2-4B15-BD16-718E22ABC3F9}" type="pres">
      <dgm:prSet presAssocID="{32193F1E-B74F-4C7D-93C4-522EFB301FE3}" presName="hierChild4" presStyleCnt="0"/>
      <dgm:spPr/>
    </dgm:pt>
    <dgm:pt modelId="{586E1A56-6EB3-4898-A2E0-67997D766421}" type="pres">
      <dgm:prSet presAssocID="{32193F1E-B74F-4C7D-93C4-522EFB301FE3}" presName="hierChild5" presStyleCnt="0"/>
      <dgm:spPr/>
    </dgm:pt>
    <dgm:pt modelId="{962EDFEF-5E82-46DD-A481-F7B3449791C0}" type="pres">
      <dgm:prSet presAssocID="{D2DF9AE6-2AD9-49AB-9CDF-11F993986F5C}" presName="Name64" presStyleLbl="parChTrans1D2" presStyleIdx="2" presStyleCnt="4"/>
      <dgm:spPr/>
    </dgm:pt>
    <dgm:pt modelId="{2774BFBC-B2E8-4153-AE65-8DA9EF69ACC0}" type="pres">
      <dgm:prSet presAssocID="{1B7D730A-219B-4E43-BB66-116AEDB341A4}" presName="hierRoot2" presStyleCnt="0">
        <dgm:presLayoutVars>
          <dgm:hierBranch val="init"/>
        </dgm:presLayoutVars>
      </dgm:prSet>
      <dgm:spPr/>
    </dgm:pt>
    <dgm:pt modelId="{A7EA7138-6003-456E-A6D8-2DB469A9C1CB}" type="pres">
      <dgm:prSet presAssocID="{1B7D730A-219B-4E43-BB66-116AEDB341A4}" presName="rootComposite" presStyleCnt="0"/>
      <dgm:spPr/>
    </dgm:pt>
    <dgm:pt modelId="{7E6D24CC-8E2E-46BC-9614-1C1AF2DA2733}" type="pres">
      <dgm:prSet presAssocID="{1B7D730A-219B-4E43-BB66-116AEDB341A4}" presName="rootText" presStyleLbl="node2" presStyleIdx="2" presStyleCnt="4">
        <dgm:presLayoutVars>
          <dgm:chPref val="3"/>
        </dgm:presLayoutVars>
      </dgm:prSet>
      <dgm:spPr/>
    </dgm:pt>
    <dgm:pt modelId="{D22DD3E3-F75D-4B45-98F2-DC892C69DBB0}" type="pres">
      <dgm:prSet presAssocID="{1B7D730A-219B-4E43-BB66-116AEDB341A4}" presName="rootConnector" presStyleLbl="node2" presStyleIdx="2" presStyleCnt="4"/>
      <dgm:spPr/>
    </dgm:pt>
    <dgm:pt modelId="{7098A568-6DC4-4C69-9849-F061E1219132}" type="pres">
      <dgm:prSet presAssocID="{1B7D730A-219B-4E43-BB66-116AEDB341A4}" presName="hierChild4" presStyleCnt="0"/>
      <dgm:spPr/>
    </dgm:pt>
    <dgm:pt modelId="{8AB8EE91-37D0-46B8-9FFB-108272680EEB}" type="pres">
      <dgm:prSet presAssocID="{1B7D730A-219B-4E43-BB66-116AEDB341A4}" presName="hierChild5" presStyleCnt="0"/>
      <dgm:spPr/>
    </dgm:pt>
    <dgm:pt modelId="{F77CAADE-409A-427C-9EFD-CA93477D294D}" type="pres">
      <dgm:prSet presAssocID="{B71956CD-25B4-40C0-AA7C-B66F5564E268}" presName="Name64" presStyleLbl="parChTrans1D2" presStyleIdx="3" presStyleCnt="4"/>
      <dgm:spPr/>
    </dgm:pt>
    <dgm:pt modelId="{70695ADC-C9A0-4426-A52A-24F4F920DBE7}" type="pres">
      <dgm:prSet presAssocID="{BECD4701-B575-45BE-B717-D00A24D32FBF}" presName="hierRoot2" presStyleCnt="0">
        <dgm:presLayoutVars>
          <dgm:hierBranch val="init"/>
        </dgm:presLayoutVars>
      </dgm:prSet>
      <dgm:spPr/>
    </dgm:pt>
    <dgm:pt modelId="{40F3069E-AFB7-4296-93CC-28E9D6FF40EA}" type="pres">
      <dgm:prSet presAssocID="{BECD4701-B575-45BE-B717-D00A24D32FBF}" presName="rootComposite" presStyleCnt="0"/>
      <dgm:spPr/>
    </dgm:pt>
    <dgm:pt modelId="{63E9A824-1852-48E3-89BF-AE6A073AE472}" type="pres">
      <dgm:prSet presAssocID="{BECD4701-B575-45BE-B717-D00A24D32FBF}" presName="rootText" presStyleLbl="node2" presStyleIdx="3" presStyleCnt="4">
        <dgm:presLayoutVars>
          <dgm:chPref val="3"/>
        </dgm:presLayoutVars>
      </dgm:prSet>
      <dgm:spPr/>
    </dgm:pt>
    <dgm:pt modelId="{382511EC-DC5A-4441-8588-F91943E28637}" type="pres">
      <dgm:prSet presAssocID="{BECD4701-B575-45BE-B717-D00A24D32FBF}" presName="rootConnector" presStyleLbl="node2" presStyleIdx="3" presStyleCnt="4"/>
      <dgm:spPr/>
    </dgm:pt>
    <dgm:pt modelId="{86C51CDD-6BE0-4F10-88C9-02FC77316792}" type="pres">
      <dgm:prSet presAssocID="{BECD4701-B575-45BE-B717-D00A24D32FBF}" presName="hierChild4" presStyleCnt="0"/>
      <dgm:spPr/>
    </dgm:pt>
    <dgm:pt modelId="{5F1D8CE7-4AB5-41E9-A9AC-5FBB32D1C02B}" type="pres">
      <dgm:prSet presAssocID="{BECD4701-B575-45BE-B717-D00A24D32FBF}" presName="hierChild5" presStyleCnt="0"/>
      <dgm:spPr/>
    </dgm:pt>
    <dgm:pt modelId="{0D9DC8AC-8FF4-4C7B-AF3B-8E422C03B995}" type="pres">
      <dgm:prSet presAssocID="{6670EB0F-427B-4395-AF9A-2988E6C2B0A1}" presName="hierChild3" presStyleCnt="0"/>
      <dgm:spPr/>
    </dgm:pt>
  </dgm:ptLst>
  <dgm:cxnLst>
    <dgm:cxn modelId="{216C470D-8E63-412F-B476-E306A92CE5B5}" type="presOf" srcId="{32193F1E-B74F-4C7D-93C4-522EFB301FE3}" destId="{4328A958-E996-4D06-B74A-5D1C51DDEDBA}" srcOrd="0" destOrd="0" presId="urn:microsoft.com/office/officeart/2009/3/layout/HorizontalOrganizationChart"/>
    <dgm:cxn modelId="{188D7613-FECD-443C-B6CF-4BF70369F68A}" type="presOf" srcId="{D2DF9AE6-2AD9-49AB-9CDF-11F993986F5C}" destId="{962EDFEF-5E82-46DD-A481-F7B3449791C0}" srcOrd="0" destOrd="0" presId="urn:microsoft.com/office/officeart/2009/3/layout/HorizontalOrganizationChart"/>
    <dgm:cxn modelId="{A57A8115-B44E-4E37-905D-03938A5A240E}" type="presOf" srcId="{97EE5FE6-54E6-4415-8A1D-722191779BFF}" destId="{0D0917F5-F2FB-471C-B369-39A33A3652C8}" srcOrd="0" destOrd="0" presId="urn:microsoft.com/office/officeart/2009/3/layout/HorizontalOrganizationChart"/>
    <dgm:cxn modelId="{77C0C016-9A46-45B9-BA83-9F526EED1041}" type="presOf" srcId="{80176BD9-C8D5-44F7-A91E-6A18CBE8C25C}" destId="{A6BCBC36-0EFB-419E-B10C-B9A8EAE55FBE}" srcOrd="0" destOrd="0" presId="urn:microsoft.com/office/officeart/2009/3/layout/HorizontalOrganizationChart"/>
    <dgm:cxn modelId="{064CAF1C-2E8F-4590-A329-30FFB529570C}" type="presOf" srcId="{32193F1E-B74F-4C7D-93C4-522EFB301FE3}" destId="{B9AE0594-9F63-417E-A56A-21B120496E15}" srcOrd="1" destOrd="0" presId="urn:microsoft.com/office/officeart/2009/3/layout/HorizontalOrganizationChart"/>
    <dgm:cxn modelId="{9012B633-EC3B-4F86-8494-32C525F8218E}" type="presOf" srcId="{BECD4701-B575-45BE-B717-D00A24D32FBF}" destId="{382511EC-DC5A-4441-8588-F91943E28637}" srcOrd="1" destOrd="0" presId="urn:microsoft.com/office/officeart/2009/3/layout/HorizontalOrganizationChart"/>
    <dgm:cxn modelId="{88A20A46-4C51-4B83-BC22-78D45F38825B}" type="presOf" srcId="{2FBA9170-05EA-45F9-BE6C-76FF70C0EE84}" destId="{306ACA73-E46E-4052-9CF6-6ABAED7B710B}" srcOrd="1" destOrd="0" presId="urn:microsoft.com/office/officeart/2009/3/layout/HorizontalOrganizationChart"/>
    <dgm:cxn modelId="{C3AB6F69-AC02-4F66-9490-9B37941B4B13}" srcId="{6670EB0F-427B-4395-AF9A-2988E6C2B0A1}" destId="{32193F1E-B74F-4C7D-93C4-522EFB301FE3}" srcOrd="1" destOrd="0" parTransId="{80176BD9-C8D5-44F7-A91E-6A18CBE8C25C}" sibTransId="{D6A8C391-B863-486D-8D0A-DEF74A028FD3}"/>
    <dgm:cxn modelId="{7565AF6D-C3E0-483B-A85C-85F39AF9076E}" srcId="{6670EB0F-427B-4395-AF9A-2988E6C2B0A1}" destId="{BECD4701-B575-45BE-B717-D00A24D32FBF}" srcOrd="3" destOrd="0" parTransId="{B71956CD-25B4-40C0-AA7C-B66F5564E268}" sibTransId="{172FD185-CBF8-4B89-AAA4-7F09A92CE84D}"/>
    <dgm:cxn modelId="{85B1D771-0F09-4423-99FC-C2AFE6A74291}" type="presOf" srcId="{B71956CD-25B4-40C0-AA7C-B66F5564E268}" destId="{F77CAADE-409A-427C-9EFD-CA93477D294D}" srcOrd="0" destOrd="0" presId="urn:microsoft.com/office/officeart/2009/3/layout/HorizontalOrganizationChart"/>
    <dgm:cxn modelId="{F2E70C7A-5390-482D-A266-3BABE4E3B7B7}" srcId="{6670EB0F-427B-4395-AF9A-2988E6C2B0A1}" destId="{1B7D730A-219B-4E43-BB66-116AEDB341A4}" srcOrd="2" destOrd="0" parTransId="{D2DF9AE6-2AD9-49AB-9CDF-11F993986F5C}" sibTransId="{C29D6FCC-75BB-4AC6-ACFD-A0DCEBDB01E8}"/>
    <dgm:cxn modelId="{5040877D-3306-42FC-977A-178AC93F075F}" type="presOf" srcId="{6670EB0F-427B-4395-AF9A-2988E6C2B0A1}" destId="{77CB16A0-0A24-4B8A-B4E2-11768DF02F59}" srcOrd="1" destOrd="0" presId="urn:microsoft.com/office/officeart/2009/3/layout/HorizontalOrganizationChart"/>
    <dgm:cxn modelId="{73193582-E706-4DFA-872C-B19C71F5046E}" type="presOf" srcId="{6670EB0F-427B-4395-AF9A-2988E6C2B0A1}" destId="{17A1E80D-7A2A-4461-9338-AB08CBAA2EAF}" srcOrd="0" destOrd="0" presId="urn:microsoft.com/office/officeart/2009/3/layout/HorizontalOrganizationChart"/>
    <dgm:cxn modelId="{DF902A8C-B251-41A4-86CC-D682F4F896C0}" type="presOf" srcId="{2FBA9170-05EA-45F9-BE6C-76FF70C0EE84}" destId="{4FE5D720-4DC5-4428-B8F6-FA33E29BD77A}" srcOrd="0" destOrd="0" presId="urn:microsoft.com/office/officeart/2009/3/layout/HorizontalOrganizationChart"/>
    <dgm:cxn modelId="{6FFB868F-368D-435C-BC89-358741C5D447}" type="presOf" srcId="{BECD4701-B575-45BE-B717-D00A24D32FBF}" destId="{63E9A824-1852-48E3-89BF-AE6A073AE472}" srcOrd="0" destOrd="0" presId="urn:microsoft.com/office/officeart/2009/3/layout/HorizontalOrganizationChart"/>
    <dgm:cxn modelId="{02C11C9B-D465-4F9F-8E06-8D9A71218E08}" srcId="{3EFC6642-FB6B-4E34-89BB-5BBD4BF874BE}" destId="{6670EB0F-427B-4395-AF9A-2988E6C2B0A1}" srcOrd="0" destOrd="0" parTransId="{92586571-7E1F-4F44-98FC-207017D4BE74}" sibTransId="{220E770D-CAB0-40B2-8793-ADA99B3B44DB}"/>
    <dgm:cxn modelId="{843EBBCB-B3D4-443F-AD9D-903BA877830E}" srcId="{6670EB0F-427B-4395-AF9A-2988E6C2B0A1}" destId="{2FBA9170-05EA-45F9-BE6C-76FF70C0EE84}" srcOrd="0" destOrd="0" parTransId="{97EE5FE6-54E6-4415-8A1D-722191779BFF}" sibTransId="{1808D309-631B-4114-9B94-2A4F6576E2C6}"/>
    <dgm:cxn modelId="{C2EC06CD-51FF-47E3-96F8-7602190BB457}" type="presOf" srcId="{3EFC6642-FB6B-4E34-89BB-5BBD4BF874BE}" destId="{FDA56004-ACA4-4CA1-9D50-171FBA12DC08}" srcOrd="0" destOrd="0" presId="urn:microsoft.com/office/officeart/2009/3/layout/HorizontalOrganizationChart"/>
    <dgm:cxn modelId="{0B041ED3-C040-45B5-8D4D-9B453B81B2BF}" type="presOf" srcId="{1B7D730A-219B-4E43-BB66-116AEDB341A4}" destId="{7E6D24CC-8E2E-46BC-9614-1C1AF2DA2733}" srcOrd="0" destOrd="0" presId="urn:microsoft.com/office/officeart/2009/3/layout/HorizontalOrganizationChart"/>
    <dgm:cxn modelId="{BC6E69D6-4584-4317-98FC-F903512A61F3}" type="presOf" srcId="{1B7D730A-219B-4E43-BB66-116AEDB341A4}" destId="{D22DD3E3-F75D-4B45-98F2-DC892C69DBB0}" srcOrd="1" destOrd="0" presId="urn:microsoft.com/office/officeart/2009/3/layout/HorizontalOrganizationChart"/>
    <dgm:cxn modelId="{039954BE-154E-4EA9-A913-A46F13AF99C9}" type="presParOf" srcId="{FDA56004-ACA4-4CA1-9D50-171FBA12DC08}" destId="{D96E1C90-EBE6-4BCB-9DE7-A376DFC09E30}" srcOrd="0" destOrd="0" presId="urn:microsoft.com/office/officeart/2009/3/layout/HorizontalOrganizationChart"/>
    <dgm:cxn modelId="{D432FD4A-5796-4AA5-992D-5C235942F899}" type="presParOf" srcId="{D96E1C90-EBE6-4BCB-9DE7-A376DFC09E30}" destId="{1699F79A-A089-4EE2-893B-53D7BF52A3F1}" srcOrd="0" destOrd="0" presId="urn:microsoft.com/office/officeart/2009/3/layout/HorizontalOrganizationChart"/>
    <dgm:cxn modelId="{CACDD945-7B84-4921-8803-ABD11B09146E}" type="presParOf" srcId="{1699F79A-A089-4EE2-893B-53D7BF52A3F1}" destId="{17A1E80D-7A2A-4461-9338-AB08CBAA2EAF}" srcOrd="0" destOrd="0" presId="urn:microsoft.com/office/officeart/2009/3/layout/HorizontalOrganizationChart"/>
    <dgm:cxn modelId="{AA899C6F-020B-41A8-B0D5-AC1FBC8A98A0}" type="presParOf" srcId="{1699F79A-A089-4EE2-893B-53D7BF52A3F1}" destId="{77CB16A0-0A24-4B8A-B4E2-11768DF02F59}" srcOrd="1" destOrd="0" presId="urn:microsoft.com/office/officeart/2009/3/layout/HorizontalOrganizationChart"/>
    <dgm:cxn modelId="{5D43734A-8AFC-444C-8E85-D1D2D443EF2E}" type="presParOf" srcId="{D96E1C90-EBE6-4BCB-9DE7-A376DFC09E30}" destId="{7DD09EE2-4D1A-45F3-B56F-9534191BAB48}" srcOrd="1" destOrd="0" presId="urn:microsoft.com/office/officeart/2009/3/layout/HorizontalOrganizationChart"/>
    <dgm:cxn modelId="{1661A0CF-A4AC-4907-9D32-80E375E3D068}" type="presParOf" srcId="{7DD09EE2-4D1A-45F3-B56F-9534191BAB48}" destId="{0D0917F5-F2FB-471C-B369-39A33A3652C8}" srcOrd="0" destOrd="0" presId="urn:microsoft.com/office/officeart/2009/3/layout/HorizontalOrganizationChart"/>
    <dgm:cxn modelId="{6683E48B-B91D-4949-B987-F2DD517075C3}" type="presParOf" srcId="{7DD09EE2-4D1A-45F3-B56F-9534191BAB48}" destId="{6256631E-3973-49F7-BE5A-FAF659D6D751}" srcOrd="1" destOrd="0" presId="urn:microsoft.com/office/officeart/2009/3/layout/HorizontalOrganizationChart"/>
    <dgm:cxn modelId="{E4A6C8C5-5756-4F87-AB3C-186482C59BBD}" type="presParOf" srcId="{6256631E-3973-49F7-BE5A-FAF659D6D751}" destId="{4B6FBA47-ADF9-4EFF-A2A4-0C67A1E028A0}" srcOrd="0" destOrd="0" presId="urn:microsoft.com/office/officeart/2009/3/layout/HorizontalOrganizationChart"/>
    <dgm:cxn modelId="{697D4075-F9B2-4AAC-95E9-1DC8EF5413D0}" type="presParOf" srcId="{4B6FBA47-ADF9-4EFF-A2A4-0C67A1E028A0}" destId="{4FE5D720-4DC5-4428-B8F6-FA33E29BD77A}" srcOrd="0" destOrd="0" presId="urn:microsoft.com/office/officeart/2009/3/layout/HorizontalOrganizationChart"/>
    <dgm:cxn modelId="{47FE0074-527F-49CB-A20A-3A784A5ED319}" type="presParOf" srcId="{4B6FBA47-ADF9-4EFF-A2A4-0C67A1E028A0}" destId="{306ACA73-E46E-4052-9CF6-6ABAED7B710B}" srcOrd="1" destOrd="0" presId="urn:microsoft.com/office/officeart/2009/3/layout/HorizontalOrganizationChart"/>
    <dgm:cxn modelId="{AF67648F-D646-464B-AA11-057833E121B9}" type="presParOf" srcId="{6256631E-3973-49F7-BE5A-FAF659D6D751}" destId="{E9DCF815-963F-426B-BF6D-320DC5524342}" srcOrd="1" destOrd="0" presId="urn:microsoft.com/office/officeart/2009/3/layout/HorizontalOrganizationChart"/>
    <dgm:cxn modelId="{07B1A05F-C01D-42D1-AC0D-A20826AE48C5}" type="presParOf" srcId="{6256631E-3973-49F7-BE5A-FAF659D6D751}" destId="{EDD4EB56-8691-4536-818C-2227FC049E98}" srcOrd="2" destOrd="0" presId="urn:microsoft.com/office/officeart/2009/3/layout/HorizontalOrganizationChart"/>
    <dgm:cxn modelId="{78A96CBD-6BBD-4B82-A82C-6F6505675CD6}" type="presParOf" srcId="{7DD09EE2-4D1A-45F3-B56F-9534191BAB48}" destId="{A6BCBC36-0EFB-419E-B10C-B9A8EAE55FBE}" srcOrd="2" destOrd="0" presId="urn:microsoft.com/office/officeart/2009/3/layout/HorizontalOrganizationChart"/>
    <dgm:cxn modelId="{D458F689-2F00-4452-B2CF-C733CE0529E6}" type="presParOf" srcId="{7DD09EE2-4D1A-45F3-B56F-9534191BAB48}" destId="{A7E0B42A-D5A6-4370-99CE-08444DA9CEE7}" srcOrd="3" destOrd="0" presId="urn:microsoft.com/office/officeart/2009/3/layout/HorizontalOrganizationChart"/>
    <dgm:cxn modelId="{35EBCF74-8A1E-41A7-B729-B39835B9B4CD}" type="presParOf" srcId="{A7E0B42A-D5A6-4370-99CE-08444DA9CEE7}" destId="{D9901BEB-C585-4220-B4EA-4321077DB283}" srcOrd="0" destOrd="0" presId="urn:microsoft.com/office/officeart/2009/3/layout/HorizontalOrganizationChart"/>
    <dgm:cxn modelId="{BD6F837E-5C86-4DA7-8F07-E9B3DFBA6B0C}" type="presParOf" srcId="{D9901BEB-C585-4220-B4EA-4321077DB283}" destId="{4328A958-E996-4D06-B74A-5D1C51DDEDBA}" srcOrd="0" destOrd="0" presId="urn:microsoft.com/office/officeart/2009/3/layout/HorizontalOrganizationChart"/>
    <dgm:cxn modelId="{773B6448-99A1-4798-9391-27E9CCF59B8B}" type="presParOf" srcId="{D9901BEB-C585-4220-B4EA-4321077DB283}" destId="{B9AE0594-9F63-417E-A56A-21B120496E15}" srcOrd="1" destOrd="0" presId="urn:microsoft.com/office/officeart/2009/3/layout/HorizontalOrganizationChart"/>
    <dgm:cxn modelId="{39148F23-38DE-493A-93A1-66030B6C5772}" type="presParOf" srcId="{A7E0B42A-D5A6-4370-99CE-08444DA9CEE7}" destId="{5CFE99B4-C7F2-4B15-BD16-718E22ABC3F9}" srcOrd="1" destOrd="0" presId="urn:microsoft.com/office/officeart/2009/3/layout/HorizontalOrganizationChart"/>
    <dgm:cxn modelId="{3FCC8AF4-8111-4D66-A778-AF9D1D227343}" type="presParOf" srcId="{A7E0B42A-D5A6-4370-99CE-08444DA9CEE7}" destId="{586E1A56-6EB3-4898-A2E0-67997D766421}" srcOrd="2" destOrd="0" presId="urn:microsoft.com/office/officeart/2009/3/layout/HorizontalOrganizationChart"/>
    <dgm:cxn modelId="{6179E4F1-101D-456D-AF9D-AA83E6B91344}" type="presParOf" srcId="{7DD09EE2-4D1A-45F3-B56F-9534191BAB48}" destId="{962EDFEF-5E82-46DD-A481-F7B3449791C0}" srcOrd="4" destOrd="0" presId="urn:microsoft.com/office/officeart/2009/3/layout/HorizontalOrganizationChart"/>
    <dgm:cxn modelId="{2D0324C2-325F-4B00-AD50-436B2965B69C}" type="presParOf" srcId="{7DD09EE2-4D1A-45F3-B56F-9534191BAB48}" destId="{2774BFBC-B2E8-4153-AE65-8DA9EF69ACC0}" srcOrd="5" destOrd="0" presId="urn:microsoft.com/office/officeart/2009/3/layout/HorizontalOrganizationChart"/>
    <dgm:cxn modelId="{C2345861-6676-47B2-9769-4583C2837C76}" type="presParOf" srcId="{2774BFBC-B2E8-4153-AE65-8DA9EF69ACC0}" destId="{A7EA7138-6003-456E-A6D8-2DB469A9C1CB}" srcOrd="0" destOrd="0" presId="urn:microsoft.com/office/officeart/2009/3/layout/HorizontalOrganizationChart"/>
    <dgm:cxn modelId="{B5D0B062-9313-4BEE-BAA0-98F21771DA68}" type="presParOf" srcId="{A7EA7138-6003-456E-A6D8-2DB469A9C1CB}" destId="{7E6D24CC-8E2E-46BC-9614-1C1AF2DA2733}" srcOrd="0" destOrd="0" presId="urn:microsoft.com/office/officeart/2009/3/layout/HorizontalOrganizationChart"/>
    <dgm:cxn modelId="{445C7778-ED53-4DAB-854E-D124A268873C}" type="presParOf" srcId="{A7EA7138-6003-456E-A6D8-2DB469A9C1CB}" destId="{D22DD3E3-F75D-4B45-98F2-DC892C69DBB0}" srcOrd="1" destOrd="0" presId="urn:microsoft.com/office/officeart/2009/3/layout/HorizontalOrganizationChart"/>
    <dgm:cxn modelId="{A9C0817B-0E52-43FC-A5A0-53AE63CB87ED}" type="presParOf" srcId="{2774BFBC-B2E8-4153-AE65-8DA9EF69ACC0}" destId="{7098A568-6DC4-4C69-9849-F061E1219132}" srcOrd="1" destOrd="0" presId="urn:microsoft.com/office/officeart/2009/3/layout/HorizontalOrganizationChart"/>
    <dgm:cxn modelId="{F1571B45-A228-440F-A258-DC2B0C96277B}" type="presParOf" srcId="{2774BFBC-B2E8-4153-AE65-8DA9EF69ACC0}" destId="{8AB8EE91-37D0-46B8-9FFB-108272680EEB}" srcOrd="2" destOrd="0" presId="urn:microsoft.com/office/officeart/2009/3/layout/HorizontalOrganizationChart"/>
    <dgm:cxn modelId="{FC803A38-DD08-4F6B-A996-376134DAB82A}" type="presParOf" srcId="{7DD09EE2-4D1A-45F3-B56F-9534191BAB48}" destId="{F77CAADE-409A-427C-9EFD-CA93477D294D}" srcOrd="6" destOrd="0" presId="urn:microsoft.com/office/officeart/2009/3/layout/HorizontalOrganizationChart"/>
    <dgm:cxn modelId="{03C1905F-32C6-4E29-A91E-4A696AE4AA0D}" type="presParOf" srcId="{7DD09EE2-4D1A-45F3-B56F-9534191BAB48}" destId="{70695ADC-C9A0-4426-A52A-24F4F920DBE7}" srcOrd="7" destOrd="0" presId="urn:microsoft.com/office/officeart/2009/3/layout/HorizontalOrganizationChart"/>
    <dgm:cxn modelId="{5B7CB7D5-0FDC-4268-A8DF-4D794CA71FFE}" type="presParOf" srcId="{70695ADC-C9A0-4426-A52A-24F4F920DBE7}" destId="{40F3069E-AFB7-4296-93CC-28E9D6FF40EA}" srcOrd="0" destOrd="0" presId="urn:microsoft.com/office/officeart/2009/3/layout/HorizontalOrganizationChart"/>
    <dgm:cxn modelId="{A8EAADDF-D2DA-4DCE-ADEB-C6A6B855B476}" type="presParOf" srcId="{40F3069E-AFB7-4296-93CC-28E9D6FF40EA}" destId="{63E9A824-1852-48E3-89BF-AE6A073AE472}" srcOrd="0" destOrd="0" presId="urn:microsoft.com/office/officeart/2009/3/layout/HorizontalOrganizationChart"/>
    <dgm:cxn modelId="{1D63942F-EEAD-4DC1-85AE-99D60D265E49}" type="presParOf" srcId="{40F3069E-AFB7-4296-93CC-28E9D6FF40EA}" destId="{382511EC-DC5A-4441-8588-F91943E28637}" srcOrd="1" destOrd="0" presId="urn:microsoft.com/office/officeart/2009/3/layout/HorizontalOrganizationChart"/>
    <dgm:cxn modelId="{1ED75009-0FF9-44B4-B3EA-6FCD916BF88F}" type="presParOf" srcId="{70695ADC-C9A0-4426-A52A-24F4F920DBE7}" destId="{86C51CDD-6BE0-4F10-88C9-02FC77316792}" srcOrd="1" destOrd="0" presId="urn:microsoft.com/office/officeart/2009/3/layout/HorizontalOrganizationChart"/>
    <dgm:cxn modelId="{0A9348D0-509D-417E-A9E6-61712EC3DD30}" type="presParOf" srcId="{70695ADC-C9A0-4426-A52A-24F4F920DBE7}" destId="{5F1D8CE7-4AB5-41E9-A9AC-5FBB32D1C02B}" srcOrd="2" destOrd="0" presId="urn:microsoft.com/office/officeart/2009/3/layout/HorizontalOrganizationChart"/>
    <dgm:cxn modelId="{2F2E3B92-C4C2-41CA-ADC8-794962313B60}" type="presParOf" srcId="{D96E1C90-EBE6-4BCB-9DE7-A376DFC09E30}" destId="{0D9DC8AC-8FF4-4C7B-AF3B-8E422C03B995}"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D9D06F-C85E-4C1F-A8DE-1F3FC73EBAC2}"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l-GR"/>
        </a:p>
      </dgm:t>
    </dgm:pt>
    <dgm:pt modelId="{3AC5FA8C-7790-4858-98FE-7A5EBB8B1199}">
      <dgm:prSet phldrT="[Κείμενο]" custT="1"/>
      <dgm:spPr/>
      <dgm:t>
        <a:bodyPr/>
        <a:lstStyle/>
        <a:p>
          <a:r>
            <a:rPr lang="el-GR" sz="2000" dirty="0">
              <a:latin typeface="Constantia" panose="02030602050306030303" pitchFamily="18" charset="0"/>
            </a:rPr>
            <a:t>Φιλοσοφία</a:t>
          </a:r>
        </a:p>
      </dgm:t>
    </dgm:pt>
    <dgm:pt modelId="{20381FF4-9304-4E11-A991-BA6AD71899FD}" type="parTrans" cxnId="{7BC1CD24-2273-4C9C-8462-BB846F81B81F}">
      <dgm:prSet/>
      <dgm:spPr/>
      <dgm:t>
        <a:bodyPr/>
        <a:lstStyle/>
        <a:p>
          <a:endParaRPr lang="el-GR"/>
        </a:p>
      </dgm:t>
    </dgm:pt>
    <dgm:pt modelId="{8FC44119-A129-4039-B75C-BEBFCD75553F}" type="sibTrans" cxnId="{7BC1CD24-2273-4C9C-8462-BB846F81B81F}">
      <dgm:prSet/>
      <dgm:spPr/>
      <dgm:t>
        <a:bodyPr/>
        <a:lstStyle/>
        <a:p>
          <a:endParaRPr lang="el-GR"/>
        </a:p>
      </dgm:t>
    </dgm:pt>
    <dgm:pt modelId="{8DCC8397-30B8-4D06-BFF0-AE2416ADAB97}">
      <dgm:prSet custT="1"/>
      <dgm:spPr/>
      <dgm:t>
        <a:bodyPr/>
        <a:lstStyle/>
        <a:p>
          <a:r>
            <a:rPr lang="el-GR" sz="1800" dirty="0">
              <a:latin typeface="Constantia" panose="02030602050306030303" pitchFamily="18" charset="0"/>
            </a:rPr>
            <a:t>Σκεπτικοί – αναστολή κρίσης</a:t>
          </a:r>
        </a:p>
      </dgm:t>
    </dgm:pt>
    <dgm:pt modelId="{5C5BD594-C9EE-44C8-9F21-901B0B27C122}" type="parTrans" cxnId="{C4AC04B3-31D7-45F0-BDBF-EBC22EAC03CB}">
      <dgm:prSet/>
      <dgm:spPr/>
      <dgm:t>
        <a:bodyPr/>
        <a:lstStyle/>
        <a:p>
          <a:endParaRPr lang="el-GR"/>
        </a:p>
      </dgm:t>
    </dgm:pt>
    <dgm:pt modelId="{0349971F-6CD8-4F8B-862C-4F2C7C154FF5}" type="sibTrans" cxnId="{C4AC04B3-31D7-45F0-BDBF-EBC22EAC03CB}">
      <dgm:prSet/>
      <dgm:spPr/>
      <dgm:t>
        <a:bodyPr/>
        <a:lstStyle/>
        <a:p>
          <a:endParaRPr lang="el-GR"/>
        </a:p>
      </dgm:t>
    </dgm:pt>
    <dgm:pt modelId="{FCE056E7-0B65-49BB-921D-93FE7C0D1730}">
      <dgm:prSet custT="1"/>
      <dgm:spPr/>
      <dgm:t>
        <a:bodyPr/>
        <a:lstStyle/>
        <a:p>
          <a:r>
            <a:rPr lang="el-GR" sz="1600" dirty="0">
              <a:latin typeface="Constantia" panose="02030602050306030303" pitchFamily="18" charset="0"/>
            </a:rPr>
            <a:t>Επικούρειοι (Επίκουρος) – ηδονή ως απουσία πόνου</a:t>
          </a:r>
        </a:p>
      </dgm:t>
    </dgm:pt>
    <dgm:pt modelId="{4B0258CB-914E-470E-A611-3B7B3C86D134}" type="parTrans" cxnId="{4902944C-9F11-45F3-A43E-3DCA115EB046}">
      <dgm:prSet/>
      <dgm:spPr/>
      <dgm:t>
        <a:bodyPr/>
        <a:lstStyle/>
        <a:p>
          <a:endParaRPr lang="el-GR"/>
        </a:p>
      </dgm:t>
    </dgm:pt>
    <dgm:pt modelId="{82F5BF7E-55B2-4697-B303-2AA1A0C3C44D}" type="sibTrans" cxnId="{4902944C-9F11-45F3-A43E-3DCA115EB046}">
      <dgm:prSet/>
      <dgm:spPr/>
      <dgm:t>
        <a:bodyPr/>
        <a:lstStyle/>
        <a:p>
          <a:endParaRPr lang="el-GR"/>
        </a:p>
      </dgm:t>
    </dgm:pt>
    <dgm:pt modelId="{ED7DD0D8-6C99-4673-B8F3-95C0A6EF4B93}" type="asst">
      <dgm:prSet phldrT="[Κείμενο]" custT="1"/>
      <dgm:spPr/>
      <dgm:t>
        <a:bodyPr/>
        <a:lstStyle/>
        <a:p>
          <a:r>
            <a:rPr lang="el-GR" sz="1600" dirty="0">
              <a:latin typeface="Constantia" panose="02030602050306030303" pitchFamily="18" charset="0"/>
            </a:rPr>
            <a:t>Στωικοί (Ζήνων) – λογική, καθήκον, αταραξία</a:t>
          </a:r>
        </a:p>
      </dgm:t>
    </dgm:pt>
    <dgm:pt modelId="{7DF2AD16-70A6-4934-9325-36F9B8272740}" type="parTrans" cxnId="{73710B7B-0E23-4A0B-A58F-D9FAE49052FB}">
      <dgm:prSet/>
      <dgm:spPr/>
      <dgm:t>
        <a:bodyPr/>
        <a:lstStyle/>
        <a:p>
          <a:endParaRPr lang="el-GR"/>
        </a:p>
      </dgm:t>
    </dgm:pt>
    <dgm:pt modelId="{F6EC7EA2-31EC-4736-B7C0-A06F0352FD5F}" type="sibTrans" cxnId="{73710B7B-0E23-4A0B-A58F-D9FAE49052FB}">
      <dgm:prSet/>
      <dgm:spPr/>
      <dgm:t>
        <a:bodyPr/>
        <a:lstStyle/>
        <a:p>
          <a:endParaRPr lang="el-GR"/>
        </a:p>
      </dgm:t>
    </dgm:pt>
    <dgm:pt modelId="{B62DCE80-BAD1-4DF9-BF55-CADFBFE7E0E0}" type="pres">
      <dgm:prSet presAssocID="{D2D9D06F-C85E-4C1F-A8DE-1F3FC73EBAC2}" presName="hierChild1" presStyleCnt="0">
        <dgm:presLayoutVars>
          <dgm:orgChart val="1"/>
          <dgm:chPref val="1"/>
          <dgm:dir/>
          <dgm:animOne val="branch"/>
          <dgm:animLvl val="lvl"/>
          <dgm:resizeHandles/>
        </dgm:presLayoutVars>
      </dgm:prSet>
      <dgm:spPr/>
    </dgm:pt>
    <dgm:pt modelId="{0DD0C6FA-E382-419F-B968-A0008170490F}" type="pres">
      <dgm:prSet presAssocID="{3AC5FA8C-7790-4858-98FE-7A5EBB8B1199}" presName="hierRoot1" presStyleCnt="0">
        <dgm:presLayoutVars>
          <dgm:hierBranch val="init"/>
        </dgm:presLayoutVars>
      </dgm:prSet>
      <dgm:spPr/>
    </dgm:pt>
    <dgm:pt modelId="{19A6570B-DEC5-4860-A48B-A41D79B92684}" type="pres">
      <dgm:prSet presAssocID="{3AC5FA8C-7790-4858-98FE-7A5EBB8B1199}" presName="rootComposite1" presStyleCnt="0"/>
      <dgm:spPr/>
    </dgm:pt>
    <dgm:pt modelId="{0B21197C-909A-455F-8683-B0FEB7C88623}" type="pres">
      <dgm:prSet presAssocID="{3AC5FA8C-7790-4858-98FE-7A5EBB8B1199}" presName="rootText1" presStyleLbl="node0" presStyleIdx="0" presStyleCnt="1">
        <dgm:presLayoutVars>
          <dgm:chPref val="3"/>
        </dgm:presLayoutVars>
      </dgm:prSet>
      <dgm:spPr/>
    </dgm:pt>
    <dgm:pt modelId="{3CF94929-1854-4B2E-A1D1-7E318E9C26CB}" type="pres">
      <dgm:prSet presAssocID="{3AC5FA8C-7790-4858-98FE-7A5EBB8B1199}" presName="rootConnector1" presStyleLbl="node1" presStyleIdx="0" presStyleCnt="0"/>
      <dgm:spPr/>
    </dgm:pt>
    <dgm:pt modelId="{673DAACE-049E-4579-9DA9-02F0EDCD0486}" type="pres">
      <dgm:prSet presAssocID="{3AC5FA8C-7790-4858-98FE-7A5EBB8B1199}" presName="hierChild2" presStyleCnt="0"/>
      <dgm:spPr/>
    </dgm:pt>
    <dgm:pt modelId="{9C68FC92-306F-4ED5-AED0-5591D2C42346}" type="pres">
      <dgm:prSet presAssocID="{4B0258CB-914E-470E-A611-3B7B3C86D134}" presName="Name64" presStyleLbl="parChTrans1D2" presStyleIdx="0" presStyleCnt="3"/>
      <dgm:spPr/>
    </dgm:pt>
    <dgm:pt modelId="{7F5A5DA4-366C-4822-ABE3-98A70150E10D}" type="pres">
      <dgm:prSet presAssocID="{FCE056E7-0B65-49BB-921D-93FE7C0D1730}" presName="hierRoot2" presStyleCnt="0">
        <dgm:presLayoutVars>
          <dgm:hierBranch val="init"/>
        </dgm:presLayoutVars>
      </dgm:prSet>
      <dgm:spPr/>
    </dgm:pt>
    <dgm:pt modelId="{EA3D50E5-9C5C-412F-A543-56DB85031322}" type="pres">
      <dgm:prSet presAssocID="{FCE056E7-0B65-49BB-921D-93FE7C0D1730}" presName="rootComposite" presStyleCnt="0"/>
      <dgm:spPr/>
    </dgm:pt>
    <dgm:pt modelId="{2EC7C69E-CEEC-47EF-A90D-C9439C1D228B}" type="pres">
      <dgm:prSet presAssocID="{FCE056E7-0B65-49BB-921D-93FE7C0D1730}" presName="rootText" presStyleLbl="node2" presStyleIdx="0" presStyleCnt="2" custScaleY="113542">
        <dgm:presLayoutVars>
          <dgm:chPref val="3"/>
        </dgm:presLayoutVars>
      </dgm:prSet>
      <dgm:spPr/>
    </dgm:pt>
    <dgm:pt modelId="{46D0621C-0443-4602-95EA-5F72E7F5765F}" type="pres">
      <dgm:prSet presAssocID="{FCE056E7-0B65-49BB-921D-93FE7C0D1730}" presName="rootConnector" presStyleLbl="node2" presStyleIdx="0" presStyleCnt="2"/>
      <dgm:spPr/>
    </dgm:pt>
    <dgm:pt modelId="{24995ECF-EE13-46F4-8B1D-CF4304C6CCFB}" type="pres">
      <dgm:prSet presAssocID="{FCE056E7-0B65-49BB-921D-93FE7C0D1730}" presName="hierChild4" presStyleCnt="0"/>
      <dgm:spPr/>
    </dgm:pt>
    <dgm:pt modelId="{4867690F-7963-44FE-9E50-AB72E9832A00}" type="pres">
      <dgm:prSet presAssocID="{FCE056E7-0B65-49BB-921D-93FE7C0D1730}" presName="hierChild5" presStyleCnt="0"/>
      <dgm:spPr/>
    </dgm:pt>
    <dgm:pt modelId="{5C932E96-7449-4A3F-A89D-D05A08210481}" type="pres">
      <dgm:prSet presAssocID="{5C5BD594-C9EE-44C8-9F21-901B0B27C122}" presName="Name64" presStyleLbl="parChTrans1D2" presStyleIdx="1" presStyleCnt="3"/>
      <dgm:spPr/>
    </dgm:pt>
    <dgm:pt modelId="{EC736E2D-5CF1-47AE-BD65-C5D30D65F5AA}" type="pres">
      <dgm:prSet presAssocID="{8DCC8397-30B8-4D06-BFF0-AE2416ADAB97}" presName="hierRoot2" presStyleCnt="0">
        <dgm:presLayoutVars>
          <dgm:hierBranch val="init"/>
        </dgm:presLayoutVars>
      </dgm:prSet>
      <dgm:spPr/>
    </dgm:pt>
    <dgm:pt modelId="{7207865B-F1F8-4F64-825F-A5EF9CE9C87C}" type="pres">
      <dgm:prSet presAssocID="{8DCC8397-30B8-4D06-BFF0-AE2416ADAB97}" presName="rootComposite" presStyleCnt="0"/>
      <dgm:spPr/>
    </dgm:pt>
    <dgm:pt modelId="{567159B1-82F1-404C-B1C9-2F8C3D1446CF}" type="pres">
      <dgm:prSet presAssocID="{8DCC8397-30B8-4D06-BFF0-AE2416ADAB97}" presName="rootText" presStyleLbl="node2" presStyleIdx="1" presStyleCnt="2">
        <dgm:presLayoutVars>
          <dgm:chPref val="3"/>
        </dgm:presLayoutVars>
      </dgm:prSet>
      <dgm:spPr/>
    </dgm:pt>
    <dgm:pt modelId="{AE5AC2BE-00B1-4A04-A262-FA9B1DEF4D8A}" type="pres">
      <dgm:prSet presAssocID="{8DCC8397-30B8-4D06-BFF0-AE2416ADAB97}" presName="rootConnector" presStyleLbl="node2" presStyleIdx="1" presStyleCnt="2"/>
      <dgm:spPr/>
    </dgm:pt>
    <dgm:pt modelId="{047145DD-0C37-40D8-B43A-D28AAC3220B7}" type="pres">
      <dgm:prSet presAssocID="{8DCC8397-30B8-4D06-BFF0-AE2416ADAB97}" presName="hierChild4" presStyleCnt="0"/>
      <dgm:spPr/>
    </dgm:pt>
    <dgm:pt modelId="{BBDCC891-F82D-47F6-8BFA-826616252411}" type="pres">
      <dgm:prSet presAssocID="{8DCC8397-30B8-4D06-BFF0-AE2416ADAB97}" presName="hierChild5" presStyleCnt="0"/>
      <dgm:spPr/>
    </dgm:pt>
    <dgm:pt modelId="{69534717-AA01-4C7C-B842-C2B6D44955EA}" type="pres">
      <dgm:prSet presAssocID="{3AC5FA8C-7790-4858-98FE-7A5EBB8B1199}" presName="hierChild3" presStyleCnt="0"/>
      <dgm:spPr/>
    </dgm:pt>
    <dgm:pt modelId="{1DF0555B-14BC-4018-AA2F-209B3B2AAA48}" type="pres">
      <dgm:prSet presAssocID="{7DF2AD16-70A6-4934-9325-36F9B8272740}" presName="Name115" presStyleLbl="parChTrans1D2" presStyleIdx="2" presStyleCnt="3"/>
      <dgm:spPr/>
    </dgm:pt>
    <dgm:pt modelId="{8BF02BA0-9A1B-4FA9-B872-9D9760E69E27}" type="pres">
      <dgm:prSet presAssocID="{ED7DD0D8-6C99-4673-B8F3-95C0A6EF4B93}" presName="hierRoot3" presStyleCnt="0">
        <dgm:presLayoutVars>
          <dgm:hierBranch val="init"/>
        </dgm:presLayoutVars>
      </dgm:prSet>
      <dgm:spPr/>
    </dgm:pt>
    <dgm:pt modelId="{20E8C618-74CB-4260-BAE9-8E4CE70FCC87}" type="pres">
      <dgm:prSet presAssocID="{ED7DD0D8-6C99-4673-B8F3-95C0A6EF4B93}" presName="rootComposite3" presStyleCnt="0"/>
      <dgm:spPr/>
    </dgm:pt>
    <dgm:pt modelId="{0E851FE5-CAB0-401A-B3E2-B582FDC6E667}" type="pres">
      <dgm:prSet presAssocID="{ED7DD0D8-6C99-4673-B8F3-95C0A6EF4B93}" presName="rootText3" presStyleLbl="asst1" presStyleIdx="0" presStyleCnt="1" custScaleY="111623">
        <dgm:presLayoutVars>
          <dgm:chPref val="3"/>
        </dgm:presLayoutVars>
      </dgm:prSet>
      <dgm:spPr/>
    </dgm:pt>
    <dgm:pt modelId="{1D93F137-4881-4CFD-8672-961A57F22F13}" type="pres">
      <dgm:prSet presAssocID="{ED7DD0D8-6C99-4673-B8F3-95C0A6EF4B93}" presName="rootConnector3" presStyleLbl="asst1" presStyleIdx="0" presStyleCnt="1"/>
      <dgm:spPr/>
    </dgm:pt>
    <dgm:pt modelId="{663D4235-1A13-4894-B3AF-128C15C1FC38}" type="pres">
      <dgm:prSet presAssocID="{ED7DD0D8-6C99-4673-B8F3-95C0A6EF4B93}" presName="hierChild6" presStyleCnt="0"/>
      <dgm:spPr/>
    </dgm:pt>
    <dgm:pt modelId="{4E3D47CB-AB46-4802-8F49-A44C728ABD9A}" type="pres">
      <dgm:prSet presAssocID="{ED7DD0D8-6C99-4673-B8F3-95C0A6EF4B93}" presName="hierChild7" presStyleCnt="0"/>
      <dgm:spPr/>
    </dgm:pt>
  </dgm:ptLst>
  <dgm:cxnLst>
    <dgm:cxn modelId="{52156608-49DA-49C3-B63E-0310118F7E93}" type="presOf" srcId="{8DCC8397-30B8-4D06-BFF0-AE2416ADAB97}" destId="{567159B1-82F1-404C-B1C9-2F8C3D1446CF}" srcOrd="0" destOrd="0" presId="urn:microsoft.com/office/officeart/2009/3/layout/HorizontalOrganizationChart"/>
    <dgm:cxn modelId="{36B86B15-3844-4BA1-B1FC-2F83BF5D1F31}" type="presOf" srcId="{3AC5FA8C-7790-4858-98FE-7A5EBB8B1199}" destId="{0B21197C-909A-455F-8683-B0FEB7C88623}" srcOrd="0" destOrd="0" presId="urn:microsoft.com/office/officeart/2009/3/layout/HorizontalOrganizationChart"/>
    <dgm:cxn modelId="{8948D31C-2CC8-4144-B484-E658A9DA0145}" type="presOf" srcId="{ED7DD0D8-6C99-4673-B8F3-95C0A6EF4B93}" destId="{1D93F137-4881-4CFD-8672-961A57F22F13}" srcOrd="1" destOrd="0" presId="urn:microsoft.com/office/officeart/2009/3/layout/HorizontalOrganizationChart"/>
    <dgm:cxn modelId="{7BC1CD24-2273-4C9C-8462-BB846F81B81F}" srcId="{D2D9D06F-C85E-4C1F-A8DE-1F3FC73EBAC2}" destId="{3AC5FA8C-7790-4858-98FE-7A5EBB8B1199}" srcOrd="0" destOrd="0" parTransId="{20381FF4-9304-4E11-A991-BA6AD71899FD}" sibTransId="{8FC44119-A129-4039-B75C-BEBFCD75553F}"/>
    <dgm:cxn modelId="{7D58E43B-C2A2-45EA-8D87-91F323336DC0}" type="presOf" srcId="{D2D9D06F-C85E-4C1F-A8DE-1F3FC73EBAC2}" destId="{B62DCE80-BAD1-4DF9-BF55-CADFBFE7E0E0}" srcOrd="0" destOrd="0" presId="urn:microsoft.com/office/officeart/2009/3/layout/HorizontalOrganizationChart"/>
    <dgm:cxn modelId="{4A03CD5C-1D63-4281-900C-76AFF63E7D87}" type="presOf" srcId="{7DF2AD16-70A6-4934-9325-36F9B8272740}" destId="{1DF0555B-14BC-4018-AA2F-209B3B2AAA48}" srcOrd="0" destOrd="0" presId="urn:microsoft.com/office/officeart/2009/3/layout/HorizontalOrganizationChart"/>
    <dgm:cxn modelId="{4902944C-9F11-45F3-A43E-3DCA115EB046}" srcId="{3AC5FA8C-7790-4858-98FE-7A5EBB8B1199}" destId="{FCE056E7-0B65-49BB-921D-93FE7C0D1730}" srcOrd="1" destOrd="0" parTransId="{4B0258CB-914E-470E-A611-3B7B3C86D134}" sibTransId="{82F5BF7E-55B2-4697-B303-2AA1A0C3C44D}"/>
    <dgm:cxn modelId="{0BB9E055-0813-424A-82B6-FD4028FB7EAC}" type="presOf" srcId="{ED7DD0D8-6C99-4673-B8F3-95C0A6EF4B93}" destId="{0E851FE5-CAB0-401A-B3E2-B582FDC6E667}" srcOrd="0" destOrd="0" presId="urn:microsoft.com/office/officeart/2009/3/layout/HorizontalOrganizationChart"/>
    <dgm:cxn modelId="{73710B7B-0E23-4A0B-A58F-D9FAE49052FB}" srcId="{3AC5FA8C-7790-4858-98FE-7A5EBB8B1199}" destId="{ED7DD0D8-6C99-4673-B8F3-95C0A6EF4B93}" srcOrd="0" destOrd="0" parTransId="{7DF2AD16-70A6-4934-9325-36F9B8272740}" sibTransId="{F6EC7EA2-31EC-4736-B7C0-A06F0352FD5F}"/>
    <dgm:cxn modelId="{91CFF39B-F51D-449E-9AC1-01F8EEFC4DDA}" type="presOf" srcId="{5C5BD594-C9EE-44C8-9F21-901B0B27C122}" destId="{5C932E96-7449-4A3F-A89D-D05A08210481}" srcOrd="0" destOrd="0" presId="urn:microsoft.com/office/officeart/2009/3/layout/HorizontalOrganizationChart"/>
    <dgm:cxn modelId="{5B1DD0A0-DDF3-4D20-82FA-92300FC818DA}" type="presOf" srcId="{8DCC8397-30B8-4D06-BFF0-AE2416ADAB97}" destId="{AE5AC2BE-00B1-4A04-A262-FA9B1DEF4D8A}" srcOrd="1" destOrd="0" presId="urn:microsoft.com/office/officeart/2009/3/layout/HorizontalOrganizationChart"/>
    <dgm:cxn modelId="{C4AC04B3-31D7-45F0-BDBF-EBC22EAC03CB}" srcId="{3AC5FA8C-7790-4858-98FE-7A5EBB8B1199}" destId="{8DCC8397-30B8-4D06-BFF0-AE2416ADAB97}" srcOrd="2" destOrd="0" parTransId="{5C5BD594-C9EE-44C8-9F21-901B0B27C122}" sibTransId="{0349971F-6CD8-4F8B-862C-4F2C7C154FF5}"/>
    <dgm:cxn modelId="{760D8CBB-0545-41DE-94AC-2877E4111B29}" type="presOf" srcId="{3AC5FA8C-7790-4858-98FE-7A5EBB8B1199}" destId="{3CF94929-1854-4B2E-A1D1-7E318E9C26CB}" srcOrd="1" destOrd="0" presId="urn:microsoft.com/office/officeart/2009/3/layout/HorizontalOrganizationChart"/>
    <dgm:cxn modelId="{D10EE5DC-87E3-4102-9EA4-29E2840EA8C4}" type="presOf" srcId="{FCE056E7-0B65-49BB-921D-93FE7C0D1730}" destId="{46D0621C-0443-4602-95EA-5F72E7F5765F}" srcOrd="1" destOrd="0" presId="urn:microsoft.com/office/officeart/2009/3/layout/HorizontalOrganizationChart"/>
    <dgm:cxn modelId="{E83472EA-8D3E-4728-9A13-FDD3A5232B8C}" type="presOf" srcId="{4B0258CB-914E-470E-A611-3B7B3C86D134}" destId="{9C68FC92-306F-4ED5-AED0-5591D2C42346}" srcOrd="0" destOrd="0" presId="urn:microsoft.com/office/officeart/2009/3/layout/HorizontalOrganizationChart"/>
    <dgm:cxn modelId="{632B8DF3-E725-4AA6-9ABB-636FD3DB2A60}" type="presOf" srcId="{FCE056E7-0B65-49BB-921D-93FE7C0D1730}" destId="{2EC7C69E-CEEC-47EF-A90D-C9439C1D228B}" srcOrd="0" destOrd="0" presId="urn:microsoft.com/office/officeart/2009/3/layout/HorizontalOrganizationChart"/>
    <dgm:cxn modelId="{31A48EE5-5539-45EF-BDC1-E0C642FCCF48}" type="presParOf" srcId="{B62DCE80-BAD1-4DF9-BF55-CADFBFE7E0E0}" destId="{0DD0C6FA-E382-419F-B968-A0008170490F}" srcOrd="0" destOrd="0" presId="urn:microsoft.com/office/officeart/2009/3/layout/HorizontalOrganizationChart"/>
    <dgm:cxn modelId="{DB939A4F-C5EE-4BB8-BA6C-46075B723480}" type="presParOf" srcId="{0DD0C6FA-E382-419F-B968-A0008170490F}" destId="{19A6570B-DEC5-4860-A48B-A41D79B92684}" srcOrd="0" destOrd="0" presId="urn:microsoft.com/office/officeart/2009/3/layout/HorizontalOrganizationChart"/>
    <dgm:cxn modelId="{A3878D9E-CBEF-4F6E-A570-EA04AD501AFC}" type="presParOf" srcId="{19A6570B-DEC5-4860-A48B-A41D79B92684}" destId="{0B21197C-909A-455F-8683-B0FEB7C88623}" srcOrd="0" destOrd="0" presId="urn:microsoft.com/office/officeart/2009/3/layout/HorizontalOrganizationChart"/>
    <dgm:cxn modelId="{CA6FFE58-C138-4A0F-A5A4-4B6911257698}" type="presParOf" srcId="{19A6570B-DEC5-4860-A48B-A41D79B92684}" destId="{3CF94929-1854-4B2E-A1D1-7E318E9C26CB}" srcOrd="1" destOrd="0" presId="urn:microsoft.com/office/officeart/2009/3/layout/HorizontalOrganizationChart"/>
    <dgm:cxn modelId="{740FCDCF-424D-4583-AA8D-3B7664F7D44C}" type="presParOf" srcId="{0DD0C6FA-E382-419F-B968-A0008170490F}" destId="{673DAACE-049E-4579-9DA9-02F0EDCD0486}" srcOrd="1" destOrd="0" presId="urn:microsoft.com/office/officeart/2009/3/layout/HorizontalOrganizationChart"/>
    <dgm:cxn modelId="{4C735E74-D284-4BDB-AE58-0044B1EFFB5C}" type="presParOf" srcId="{673DAACE-049E-4579-9DA9-02F0EDCD0486}" destId="{9C68FC92-306F-4ED5-AED0-5591D2C42346}" srcOrd="0" destOrd="0" presId="urn:microsoft.com/office/officeart/2009/3/layout/HorizontalOrganizationChart"/>
    <dgm:cxn modelId="{829858A8-0201-44F0-BE87-A61755D88BDC}" type="presParOf" srcId="{673DAACE-049E-4579-9DA9-02F0EDCD0486}" destId="{7F5A5DA4-366C-4822-ABE3-98A70150E10D}" srcOrd="1" destOrd="0" presId="urn:microsoft.com/office/officeart/2009/3/layout/HorizontalOrganizationChart"/>
    <dgm:cxn modelId="{75FF2FCC-184C-41B2-98EF-D778C94B9FE8}" type="presParOf" srcId="{7F5A5DA4-366C-4822-ABE3-98A70150E10D}" destId="{EA3D50E5-9C5C-412F-A543-56DB85031322}" srcOrd="0" destOrd="0" presId="urn:microsoft.com/office/officeart/2009/3/layout/HorizontalOrganizationChart"/>
    <dgm:cxn modelId="{C1AE2B18-5398-46E4-8BFD-34BBAB8AC44B}" type="presParOf" srcId="{EA3D50E5-9C5C-412F-A543-56DB85031322}" destId="{2EC7C69E-CEEC-47EF-A90D-C9439C1D228B}" srcOrd="0" destOrd="0" presId="urn:microsoft.com/office/officeart/2009/3/layout/HorizontalOrganizationChart"/>
    <dgm:cxn modelId="{04F9E60E-B7FF-4DA2-9162-E55F19E7989B}" type="presParOf" srcId="{EA3D50E5-9C5C-412F-A543-56DB85031322}" destId="{46D0621C-0443-4602-95EA-5F72E7F5765F}" srcOrd="1" destOrd="0" presId="urn:microsoft.com/office/officeart/2009/3/layout/HorizontalOrganizationChart"/>
    <dgm:cxn modelId="{134FA02C-FF00-44E1-8F18-3C685BCCDCB9}" type="presParOf" srcId="{7F5A5DA4-366C-4822-ABE3-98A70150E10D}" destId="{24995ECF-EE13-46F4-8B1D-CF4304C6CCFB}" srcOrd="1" destOrd="0" presId="urn:microsoft.com/office/officeart/2009/3/layout/HorizontalOrganizationChart"/>
    <dgm:cxn modelId="{7448F914-9BA4-4C64-8CB8-F18B71F17390}" type="presParOf" srcId="{7F5A5DA4-366C-4822-ABE3-98A70150E10D}" destId="{4867690F-7963-44FE-9E50-AB72E9832A00}" srcOrd="2" destOrd="0" presId="urn:microsoft.com/office/officeart/2009/3/layout/HorizontalOrganizationChart"/>
    <dgm:cxn modelId="{3667CF6D-9E65-448F-BF35-243120563A18}" type="presParOf" srcId="{673DAACE-049E-4579-9DA9-02F0EDCD0486}" destId="{5C932E96-7449-4A3F-A89D-D05A08210481}" srcOrd="2" destOrd="0" presId="urn:microsoft.com/office/officeart/2009/3/layout/HorizontalOrganizationChart"/>
    <dgm:cxn modelId="{3B851A75-821B-4E06-95D2-313D4E9B7BB5}" type="presParOf" srcId="{673DAACE-049E-4579-9DA9-02F0EDCD0486}" destId="{EC736E2D-5CF1-47AE-BD65-C5D30D65F5AA}" srcOrd="3" destOrd="0" presId="urn:microsoft.com/office/officeart/2009/3/layout/HorizontalOrganizationChart"/>
    <dgm:cxn modelId="{5F20AC9A-B038-4A8E-B9E5-8A02CFB4BBEF}" type="presParOf" srcId="{EC736E2D-5CF1-47AE-BD65-C5D30D65F5AA}" destId="{7207865B-F1F8-4F64-825F-A5EF9CE9C87C}" srcOrd="0" destOrd="0" presId="urn:microsoft.com/office/officeart/2009/3/layout/HorizontalOrganizationChart"/>
    <dgm:cxn modelId="{6581CE41-5BD0-4616-8CE3-535602A89292}" type="presParOf" srcId="{7207865B-F1F8-4F64-825F-A5EF9CE9C87C}" destId="{567159B1-82F1-404C-B1C9-2F8C3D1446CF}" srcOrd="0" destOrd="0" presId="urn:microsoft.com/office/officeart/2009/3/layout/HorizontalOrganizationChart"/>
    <dgm:cxn modelId="{7C298131-ACF2-4D88-9427-1B011B62C05D}" type="presParOf" srcId="{7207865B-F1F8-4F64-825F-A5EF9CE9C87C}" destId="{AE5AC2BE-00B1-4A04-A262-FA9B1DEF4D8A}" srcOrd="1" destOrd="0" presId="urn:microsoft.com/office/officeart/2009/3/layout/HorizontalOrganizationChart"/>
    <dgm:cxn modelId="{20EFC8E6-1FF5-4EA9-BDB0-980F5ACED654}" type="presParOf" srcId="{EC736E2D-5CF1-47AE-BD65-C5D30D65F5AA}" destId="{047145DD-0C37-40D8-B43A-D28AAC3220B7}" srcOrd="1" destOrd="0" presId="urn:microsoft.com/office/officeart/2009/3/layout/HorizontalOrganizationChart"/>
    <dgm:cxn modelId="{6BBFA9B2-B401-428F-9370-DAC7084C0B5D}" type="presParOf" srcId="{EC736E2D-5CF1-47AE-BD65-C5D30D65F5AA}" destId="{BBDCC891-F82D-47F6-8BFA-826616252411}" srcOrd="2" destOrd="0" presId="urn:microsoft.com/office/officeart/2009/3/layout/HorizontalOrganizationChart"/>
    <dgm:cxn modelId="{F21B5236-C827-4BC4-AF5E-2D78F5CC5FC8}" type="presParOf" srcId="{0DD0C6FA-E382-419F-B968-A0008170490F}" destId="{69534717-AA01-4C7C-B842-C2B6D44955EA}" srcOrd="2" destOrd="0" presId="urn:microsoft.com/office/officeart/2009/3/layout/HorizontalOrganizationChart"/>
    <dgm:cxn modelId="{CEE2698C-DC11-4FA8-9ECC-7870CC49B785}" type="presParOf" srcId="{69534717-AA01-4C7C-B842-C2B6D44955EA}" destId="{1DF0555B-14BC-4018-AA2F-209B3B2AAA48}" srcOrd="0" destOrd="0" presId="urn:microsoft.com/office/officeart/2009/3/layout/HorizontalOrganizationChart"/>
    <dgm:cxn modelId="{08A5720E-CE1B-40FB-ACC1-12D7B11CE664}" type="presParOf" srcId="{69534717-AA01-4C7C-B842-C2B6D44955EA}" destId="{8BF02BA0-9A1B-4FA9-B872-9D9760E69E27}" srcOrd="1" destOrd="0" presId="urn:microsoft.com/office/officeart/2009/3/layout/HorizontalOrganizationChart"/>
    <dgm:cxn modelId="{7FA81E2B-3083-4874-9AC7-C1D8EAC5CC0A}" type="presParOf" srcId="{8BF02BA0-9A1B-4FA9-B872-9D9760E69E27}" destId="{20E8C618-74CB-4260-BAE9-8E4CE70FCC87}" srcOrd="0" destOrd="0" presId="urn:microsoft.com/office/officeart/2009/3/layout/HorizontalOrganizationChart"/>
    <dgm:cxn modelId="{25D2EC7F-E425-440D-8FDC-FCE5BC8997C1}" type="presParOf" srcId="{20E8C618-74CB-4260-BAE9-8E4CE70FCC87}" destId="{0E851FE5-CAB0-401A-B3E2-B582FDC6E667}" srcOrd="0" destOrd="0" presId="urn:microsoft.com/office/officeart/2009/3/layout/HorizontalOrganizationChart"/>
    <dgm:cxn modelId="{ED1269EF-386C-4905-9812-8DCE03EEE104}" type="presParOf" srcId="{20E8C618-74CB-4260-BAE9-8E4CE70FCC87}" destId="{1D93F137-4881-4CFD-8672-961A57F22F13}" srcOrd="1" destOrd="0" presId="urn:microsoft.com/office/officeart/2009/3/layout/HorizontalOrganizationChart"/>
    <dgm:cxn modelId="{033E0425-9351-4E50-BC9D-BE89A928D0E8}" type="presParOf" srcId="{8BF02BA0-9A1B-4FA9-B872-9D9760E69E27}" destId="{663D4235-1A13-4894-B3AF-128C15C1FC38}" srcOrd="1" destOrd="0" presId="urn:microsoft.com/office/officeart/2009/3/layout/HorizontalOrganizationChart"/>
    <dgm:cxn modelId="{B273204C-61EE-4181-8B0E-4CC0B07BDEB9}" type="presParOf" srcId="{8BF02BA0-9A1B-4FA9-B872-9D9760E69E27}" destId="{4E3D47CB-AB46-4802-8F49-A44C728ABD9A}"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B9922E-584F-4C57-86A0-811A829E234F}">
      <dsp:nvSpPr>
        <dsp:cNvPr id="0" name=""/>
        <dsp:cNvSpPr/>
      </dsp:nvSpPr>
      <dsp:spPr>
        <a:xfrm>
          <a:off x="0" y="186761"/>
          <a:ext cx="8797717" cy="1216800"/>
        </a:xfrm>
        <a:prstGeom prst="round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l-GR" sz="4000" kern="1200" dirty="0" err="1">
              <a:latin typeface="Constantia" panose="02030602050306030303" pitchFamily="18" charset="0"/>
            </a:rPr>
            <a:t>Πτολεμαϊκό</a:t>
          </a:r>
          <a:r>
            <a:rPr lang="el-GR" sz="4000" kern="1200" dirty="0">
              <a:latin typeface="Constantia" panose="02030602050306030303" pitchFamily="18" charset="0"/>
            </a:rPr>
            <a:t> βασίλειο (Αίγυπτος)</a:t>
          </a:r>
        </a:p>
      </dsp:txBody>
      <dsp:txXfrm>
        <a:off x="59399" y="246160"/>
        <a:ext cx="8678919" cy="1098002"/>
      </dsp:txXfrm>
    </dsp:sp>
    <dsp:sp modelId="{E335D214-8AE6-4168-B3F4-D8661211968B}">
      <dsp:nvSpPr>
        <dsp:cNvPr id="0" name=""/>
        <dsp:cNvSpPr/>
      </dsp:nvSpPr>
      <dsp:spPr>
        <a:xfrm>
          <a:off x="0" y="1590762"/>
          <a:ext cx="8797717" cy="1216800"/>
        </a:xfrm>
        <a:prstGeom prst="roundRect">
          <a:avLst/>
        </a:prstGeom>
        <a:gradFill rotWithShape="0">
          <a:gsLst>
            <a:gs pos="0">
              <a:schemeClr val="accent1">
                <a:shade val="80000"/>
                <a:hueOff val="-39277"/>
                <a:satOff val="2026"/>
                <a:lumOff val="9082"/>
                <a:alphaOff val="0"/>
                <a:satMod val="103000"/>
                <a:lumMod val="102000"/>
                <a:tint val="94000"/>
              </a:schemeClr>
            </a:gs>
            <a:gs pos="50000">
              <a:schemeClr val="accent1">
                <a:shade val="80000"/>
                <a:hueOff val="-39277"/>
                <a:satOff val="2026"/>
                <a:lumOff val="9082"/>
                <a:alphaOff val="0"/>
                <a:satMod val="110000"/>
                <a:lumMod val="100000"/>
                <a:shade val="100000"/>
              </a:schemeClr>
            </a:gs>
            <a:gs pos="100000">
              <a:schemeClr val="accent1">
                <a:shade val="80000"/>
                <a:hueOff val="-39277"/>
                <a:satOff val="2026"/>
                <a:lumOff val="908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l-GR" sz="4000" kern="1200" dirty="0" err="1">
              <a:latin typeface="Constantia" panose="02030602050306030303" pitchFamily="18" charset="0"/>
            </a:rPr>
            <a:t>Σελευκιδικό</a:t>
          </a:r>
          <a:r>
            <a:rPr lang="el-GR" sz="4000" kern="1200" dirty="0">
              <a:latin typeface="Constantia" panose="02030602050306030303" pitchFamily="18" charset="0"/>
            </a:rPr>
            <a:t> βασίλειο (Ασία)</a:t>
          </a:r>
        </a:p>
      </dsp:txBody>
      <dsp:txXfrm>
        <a:off x="59399" y="1650161"/>
        <a:ext cx="8678919" cy="1098002"/>
      </dsp:txXfrm>
    </dsp:sp>
    <dsp:sp modelId="{28BB7939-892D-444A-9316-86A576B8E4B7}">
      <dsp:nvSpPr>
        <dsp:cNvPr id="0" name=""/>
        <dsp:cNvSpPr/>
      </dsp:nvSpPr>
      <dsp:spPr>
        <a:xfrm>
          <a:off x="0" y="2994762"/>
          <a:ext cx="8797717" cy="1216800"/>
        </a:xfrm>
        <a:prstGeom prst="roundRect">
          <a:avLst/>
        </a:prstGeom>
        <a:gradFill rotWithShape="0">
          <a:gsLst>
            <a:gs pos="0">
              <a:schemeClr val="accent1">
                <a:shade val="80000"/>
                <a:hueOff val="-78555"/>
                <a:satOff val="4052"/>
                <a:lumOff val="18165"/>
                <a:alphaOff val="0"/>
                <a:satMod val="103000"/>
                <a:lumMod val="102000"/>
                <a:tint val="94000"/>
              </a:schemeClr>
            </a:gs>
            <a:gs pos="50000">
              <a:schemeClr val="accent1">
                <a:shade val="80000"/>
                <a:hueOff val="-78555"/>
                <a:satOff val="4052"/>
                <a:lumOff val="18165"/>
                <a:alphaOff val="0"/>
                <a:satMod val="110000"/>
                <a:lumMod val="100000"/>
                <a:shade val="100000"/>
              </a:schemeClr>
            </a:gs>
            <a:gs pos="100000">
              <a:schemeClr val="accent1">
                <a:shade val="80000"/>
                <a:hueOff val="-78555"/>
                <a:satOff val="4052"/>
                <a:lumOff val="181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l-GR" sz="4000" kern="1200" dirty="0" err="1">
              <a:latin typeface="Constantia" panose="02030602050306030303" pitchFamily="18" charset="0"/>
            </a:rPr>
            <a:t>Αντιγονιδών</a:t>
          </a:r>
          <a:r>
            <a:rPr lang="el-GR" sz="4000" kern="1200" dirty="0">
              <a:latin typeface="Constantia" panose="02030602050306030303" pitchFamily="18" charset="0"/>
            </a:rPr>
            <a:t> βασίλειο (Μακεδονία)</a:t>
          </a:r>
        </a:p>
      </dsp:txBody>
      <dsp:txXfrm>
        <a:off x="59399" y="3054161"/>
        <a:ext cx="8678919"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7CAADE-409A-427C-9EFD-CA93477D294D}">
      <dsp:nvSpPr>
        <dsp:cNvPr id="0" name=""/>
        <dsp:cNvSpPr/>
      </dsp:nvSpPr>
      <dsp:spPr>
        <a:xfrm>
          <a:off x="3499206" y="2285043"/>
          <a:ext cx="1575513" cy="1847345"/>
        </a:xfrm>
        <a:custGeom>
          <a:avLst/>
          <a:gdLst/>
          <a:ahLst/>
          <a:cxnLst/>
          <a:rect l="0" t="0" r="0" b="0"/>
          <a:pathLst>
            <a:path>
              <a:moveTo>
                <a:pt x="0" y="0"/>
              </a:moveTo>
              <a:lnTo>
                <a:pt x="1289103" y="0"/>
              </a:lnTo>
              <a:lnTo>
                <a:pt x="1289103" y="1847345"/>
              </a:lnTo>
              <a:lnTo>
                <a:pt x="1575513" y="18473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2EDFEF-5E82-46DD-A481-F7B3449791C0}">
      <dsp:nvSpPr>
        <dsp:cNvPr id="0" name=""/>
        <dsp:cNvSpPr/>
      </dsp:nvSpPr>
      <dsp:spPr>
        <a:xfrm>
          <a:off x="3499206" y="2285043"/>
          <a:ext cx="1575513" cy="615781"/>
        </a:xfrm>
        <a:custGeom>
          <a:avLst/>
          <a:gdLst/>
          <a:ahLst/>
          <a:cxnLst/>
          <a:rect l="0" t="0" r="0" b="0"/>
          <a:pathLst>
            <a:path>
              <a:moveTo>
                <a:pt x="0" y="0"/>
              </a:moveTo>
              <a:lnTo>
                <a:pt x="1289103" y="0"/>
              </a:lnTo>
              <a:lnTo>
                <a:pt x="1289103" y="615781"/>
              </a:lnTo>
              <a:lnTo>
                <a:pt x="1575513" y="6157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BCBC36-0EFB-419E-B10C-B9A8EAE55FBE}">
      <dsp:nvSpPr>
        <dsp:cNvPr id="0" name=""/>
        <dsp:cNvSpPr/>
      </dsp:nvSpPr>
      <dsp:spPr>
        <a:xfrm>
          <a:off x="3499206" y="1669261"/>
          <a:ext cx="1575513" cy="615781"/>
        </a:xfrm>
        <a:custGeom>
          <a:avLst/>
          <a:gdLst/>
          <a:ahLst/>
          <a:cxnLst/>
          <a:rect l="0" t="0" r="0" b="0"/>
          <a:pathLst>
            <a:path>
              <a:moveTo>
                <a:pt x="0" y="615781"/>
              </a:moveTo>
              <a:lnTo>
                <a:pt x="1289103" y="615781"/>
              </a:lnTo>
              <a:lnTo>
                <a:pt x="1289103" y="0"/>
              </a:lnTo>
              <a:lnTo>
                <a:pt x="157551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0917F5-F2FB-471C-B369-39A33A3652C8}">
      <dsp:nvSpPr>
        <dsp:cNvPr id="0" name=""/>
        <dsp:cNvSpPr/>
      </dsp:nvSpPr>
      <dsp:spPr>
        <a:xfrm>
          <a:off x="3499206" y="437698"/>
          <a:ext cx="1575513" cy="1847345"/>
        </a:xfrm>
        <a:custGeom>
          <a:avLst/>
          <a:gdLst/>
          <a:ahLst/>
          <a:cxnLst/>
          <a:rect l="0" t="0" r="0" b="0"/>
          <a:pathLst>
            <a:path>
              <a:moveTo>
                <a:pt x="0" y="1847345"/>
              </a:moveTo>
              <a:lnTo>
                <a:pt x="1289103" y="1847345"/>
              </a:lnTo>
              <a:lnTo>
                <a:pt x="1289103" y="0"/>
              </a:lnTo>
              <a:lnTo>
                <a:pt x="157551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A1E80D-7A2A-4461-9338-AB08CBAA2EAF}">
      <dsp:nvSpPr>
        <dsp:cNvPr id="0" name=""/>
        <dsp:cNvSpPr/>
      </dsp:nvSpPr>
      <dsp:spPr>
        <a:xfrm>
          <a:off x="635105" y="1848268"/>
          <a:ext cx="2864101" cy="8735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l-GR" sz="2400" kern="1200" dirty="0">
              <a:latin typeface="Constantia" panose="02030602050306030303" pitchFamily="18" charset="0"/>
            </a:rPr>
            <a:t>Επιστήμη</a:t>
          </a:r>
        </a:p>
      </dsp:txBody>
      <dsp:txXfrm>
        <a:off x="635105" y="1848268"/>
        <a:ext cx="2864101" cy="873550"/>
      </dsp:txXfrm>
    </dsp:sp>
    <dsp:sp modelId="{4FE5D720-4DC5-4428-B8F6-FA33E29BD77A}">
      <dsp:nvSpPr>
        <dsp:cNvPr id="0" name=""/>
        <dsp:cNvSpPr/>
      </dsp:nvSpPr>
      <dsp:spPr>
        <a:xfrm>
          <a:off x="5074720" y="922"/>
          <a:ext cx="2864101" cy="8735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l-GR" sz="2000" kern="1200" dirty="0">
              <a:latin typeface="Constantia" panose="02030602050306030303" pitchFamily="18" charset="0"/>
            </a:rPr>
            <a:t>Ευκλείδης – θεμελιωτής της γεωμετρίας</a:t>
          </a:r>
        </a:p>
      </dsp:txBody>
      <dsp:txXfrm>
        <a:off x="5074720" y="922"/>
        <a:ext cx="2864101" cy="873550"/>
      </dsp:txXfrm>
    </dsp:sp>
    <dsp:sp modelId="{4328A958-E996-4D06-B74A-5D1C51DDEDBA}">
      <dsp:nvSpPr>
        <dsp:cNvPr id="0" name=""/>
        <dsp:cNvSpPr/>
      </dsp:nvSpPr>
      <dsp:spPr>
        <a:xfrm>
          <a:off x="5074720" y="1232486"/>
          <a:ext cx="2864101" cy="8735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l-GR" sz="2000" kern="1200" dirty="0">
              <a:latin typeface="Constantia" panose="02030602050306030303" pitchFamily="18" charset="0"/>
            </a:rPr>
            <a:t>Αρχιμήδης – μαθηματικά, μηχανική</a:t>
          </a:r>
        </a:p>
      </dsp:txBody>
      <dsp:txXfrm>
        <a:off x="5074720" y="1232486"/>
        <a:ext cx="2864101" cy="873550"/>
      </dsp:txXfrm>
    </dsp:sp>
    <dsp:sp modelId="{7E6D24CC-8E2E-46BC-9614-1C1AF2DA2733}">
      <dsp:nvSpPr>
        <dsp:cNvPr id="0" name=""/>
        <dsp:cNvSpPr/>
      </dsp:nvSpPr>
      <dsp:spPr>
        <a:xfrm>
          <a:off x="5074720" y="2464049"/>
          <a:ext cx="2864101" cy="8735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l-GR" sz="2000" kern="1200" dirty="0">
              <a:latin typeface="Constantia" panose="02030602050306030303" pitchFamily="18" charset="0"/>
            </a:rPr>
            <a:t>Ερατοσθένης – μέτρηση περιμέτρου της Γης</a:t>
          </a:r>
        </a:p>
      </dsp:txBody>
      <dsp:txXfrm>
        <a:off x="5074720" y="2464049"/>
        <a:ext cx="2864101" cy="873550"/>
      </dsp:txXfrm>
    </dsp:sp>
    <dsp:sp modelId="{63E9A824-1852-48E3-89BF-AE6A073AE472}">
      <dsp:nvSpPr>
        <dsp:cNvPr id="0" name=""/>
        <dsp:cNvSpPr/>
      </dsp:nvSpPr>
      <dsp:spPr>
        <a:xfrm>
          <a:off x="5074720" y="3695613"/>
          <a:ext cx="2864101" cy="8735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l-GR" sz="2000" kern="1200" dirty="0">
              <a:latin typeface="Constantia" panose="02030602050306030303" pitchFamily="18" charset="0"/>
            </a:rPr>
            <a:t>Ηρόφιλος &amp; Ερασίστρατος – ιατρική και ανατομία</a:t>
          </a:r>
        </a:p>
      </dsp:txBody>
      <dsp:txXfrm>
        <a:off x="5074720" y="3695613"/>
        <a:ext cx="2864101" cy="8735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F0555B-14BC-4018-AA2F-209B3B2AAA48}">
      <dsp:nvSpPr>
        <dsp:cNvPr id="0" name=""/>
        <dsp:cNvSpPr/>
      </dsp:nvSpPr>
      <dsp:spPr>
        <a:xfrm>
          <a:off x="2086175" y="2843759"/>
          <a:ext cx="1458353" cy="130210"/>
        </a:xfrm>
        <a:custGeom>
          <a:avLst/>
          <a:gdLst/>
          <a:ahLst/>
          <a:cxnLst/>
          <a:rect l="0" t="0" r="0" b="0"/>
          <a:pathLst>
            <a:path>
              <a:moveTo>
                <a:pt x="0" y="130210"/>
              </a:moveTo>
              <a:lnTo>
                <a:pt x="1458353" y="130210"/>
              </a:lnTo>
              <a:lnTo>
                <a:pt x="145835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932E96-7449-4A3F-A89D-D05A08210481}">
      <dsp:nvSpPr>
        <dsp:cNvPr id="0" name=""/>
        <dsp:cNvSpPr/>
      </dsp:nvSpPr>
      <dsp:spPr>
        <a:xfrm>
          <a:off x="2086175" y="2973969"/>
          <a:ext cx="2916707" cy="490947"/>
        </a:xfrm>
        <a:custGeom>
          <a:avLst/>
          <a:gdLst/>
          <a:ahLst/>
          <a:cxnLst/>
          <a:rect l="0" t="0" r="0" b="0"/>
          <a:pathLst>
            <a:path>
              <a:moveTo>
                <a:pt x="0" y="0"/>
              </a:moveTo>
              <a:lnTo>
                <a:pt x="2708371" y="0"/>
              </a:lnTo>
              <a:lnTo>
                <a:pt x="2708371" y="490947"/>
              </a:lnTo>
              <a:lnTo>
                <a:pt x="2916707" y="4909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68FC92-306F-4ED5-AED0-5591D2C42346}">
      <dsp:nvSpPr>
        <dsp:cNvPr id="0" name=""/>
        <dsp:cNvSpPr/>
      </dsp:nvSpPr>
      <dsp:spPr>
        <a:xfrm>
          <a:off x="2086175" y="2526046"/>
          <a:ext cx="2916707" cy="447922"/>
        </a:xfrm>
        <a:custGeom>
          <a:avLst/>
          <a:gdLst/>
          <a:ahLst/>
          <a:cxnLst/>
          <a:rect l="0" t="0" r="0" b="0"/>
          <a:pathLst>
            <a:path>
              <a:moveTo>
                <a:pt x="0" y="447922"/>
              </a:moveTo>
              <a:lnTo>
                <a:pt x="2708371" y="447922"/>
              </a:lnTo>
              <a:lnTo>
                <a:pt x="2708371" y="0"/>
              </a:lnTo>
              <a:lnTo>
                <a:pt x="2916707"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21197C-909A-455F-8683-B0FEB7C88623}">
      <dsp:nvSpPr>
        <dsp:cNvPr id="0" name=""/>
        <dsp:cNvSpPr/>
      </dsp:nvSpPr>
      <dsp:spPr>
        <a:xfrm>
          <a:off x="2812" y="2656256"/>
          <a:ext cx="2083362" cy="63542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l-GR" sz="2000" kern="1200" dirty="0">
              <a:latin typeface="Constantia" panose="02030602050306030303" pitchFamily="18" charset="0"/>
            </a:rPr>
            <a:t>Φιλοσοφία</a:t>
          </a:r>
        </a:p>
      </dsp:txBody>
      <dsp:txXfrm>
        <a:off x="2812" y="2656256"/>
        <a:ext cx="2083362" cy="635425"/>
      </dsp:txXfrm>
    </dsp:sp>
    <dsp:sp modelId="{2EC7C69E-CEEC-47EF-A90D-C9439C1D228B}">
      <dsp:nvSpPr>
        <dsp:cNvPr id="0" name=""/>
        <dsp:cNvSpPr/>
      </dsp:nvSpPr>
      <dsp:spPr>
        <a:xfrm>
          <a:off x="5002882" y="2165308"/>
          <a:ext cx="2083362" cy="7214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l-GR" sz="1600" kern="1200" dirty="0">
              <a:latin typeface="Constantia" panose="02030602050306030303" pitchFamily="18" charset="0"/>
            </a:rPr>
            <a:t>Επικούρειοι (Επίκουρος) – ηδονή ως απουσία πόνου</a:t>
          </a:r>
        </a:p>
      </dsp:txBody>
      <dsp:txXfrm>
        <a:off x="5002882" y="2165308"/>
        <a:ext cx="2083362" cy="721474"/>
      </dsp:txXfrm>
    </dsp:sp>
    <dsp:sp modelId="{567159B1-82F1-404C-B1C9-2F8C3D1446CF}">
      <dsp:nvSpPr>
        <dsp:cNvPr id="0" name=""/>
        <dsp:cNvSpPr/>
      </dsp:nvSpPr>
      <dsp:spPr>
        <a:xfrm>
          <a:off x="5002882" y="3147204"/>
          <a:ext cx="2083362" cy="63542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l-GR" sz="1800" kern="1200" dirty="0">
              <a:latin typeface="Constantia" panose="02030602050306030303" pitchFamily="18" charset="0"/>
            </a:rPr>
            <a:t>Σκεπτικοί – αναστολή κρίσης</a:t>
          </a:r>
        </a:p>
      </dsp:txBody>
      <dsp:txXfrm>
        <a:off x="5002882" y="3147204"/>
        <a:ext cx="2083362" cy="635425"/>
      </dsp:txXfrm>
    </dsp:sp>
    <dsp:sp modelId="{0E851FE5-CAB0-401A-B3E2-B582FDC6E667}">
      <dsp:nvSpPr>
        <dsp:cNvPr id="0" name=""/>
        <dsp:cNvSpPr/>
      </dsp:nvSpPr>
      <dsp:spPr>
        <a:xfrm>
          <a:off x="2502847" y="2134478"/>
          <a:ext cx="2083362" cy="70928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l-GR" sz="1600" kern="1200" dirty="0">
              <a:latin typeface="Constantia" panose="02030602050306030303" pitchFamily="18" charset="0"/>
            </a:rPr>
            <a:t>Στωικοί (Ζήνων) – λογική, καθήκον, αταραξία</a:t>
          </a:r>
        </a:p>
      </dsp:txBody>
      <dsp:txXfrm>
        <a:off x="2502847" y="2134478"/>
        <a:ext cx="2083362" cy="70928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D129-A8C2-419E-B641-6CC90F50732D}"/>
              </a:ext>
            </a:extLst>
          </p:cNvPr>
          <p:cNvSpPr>
            <a:spLocks noGrp="1"/>
          </p:cNvSpPr>
          <p:nvPr>
            <p:ph type="ctrTitle"/>
          </p:nvPr>
        </p:nvSpPr>
        <p:spPr>
          <a:xfrm>
            <a:off x="762000" y="1524000"/>
            <a:ext cx="10668000" cy="22860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B33C04-8A23-4499-A6EF-1D190F0FB38E}"/>
              </a:ext>
            </a:extLst>
          </p:cNvPr>
          <p:cNvSpPr>
            <a:spLocks noGrp="1"/>
          </p:cNvSpPr>
          <p:nvPr>
            <p:ph type="subTitle" idx="1"/>
          </p:nvPr>
        </p:nvSpPr>
        <p:spPr>
          <a:xfrm>
            <a:off x="762000" y="4571999"/>
            <a:ext cx="10668000" cy="1524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FA99FB-5674-4BC5-949F-8D45EC167511}"/>
              </a:ext>
            </a:extLst>
          </p:cNvPr>
          <p:cNvSpPr>
            <a:spLocks noGrp="1"/>
          </p:cNvSpPr>
          <p:nvPr>
            <p:ph type="dt" sz="half" idx="10"/>
          </p:nvPr>
        </p:nvSpPr>
        <p:spPr/>
        <p:txBody>
          <a:bodyPr/>
          <a:lstStyle/>
          <a:p>
            <a:fld id="{76969C88-B244-455D-A017-012B25B1ACDD}" type="datetimeFigureOut">
              <a:rPr lang="en-US" smtClean="0"/>
              <a:t>12/21/2025</a:t>
            </a:fld>
            <a:endParaRPr lang="en-US"/>
          </a:p>
        </p:txBody>
      </p:sp>
      <p:sp>
        <p:nvSpPr>
          <p:cNvPr id="5" name="Footer Placeholder 4">
            <a:extLst>
              <a:ext uri="{FF2B5EF4-FFF2-40B4-BE49-F238E27FC236}">
                <a16:creationId xmlns:a16="http://schemas.microsoft.com/office/drawing/2014/main" id="{0763CF93-DD67-4FE2-8083-864693FE8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5E934-32B6-44B1-9622-67F30BDA3F3A}"/>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51427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A5B09-FC60-445F-8A12-79869BEC60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219F7-87F2-409F-BB0B-8FE9270C98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C2BB8-59E0-4EB2-B3BE-59D8641EE133}"/>
              </a:ext>
            </a:extLst>
          </p:cNvPr>
          <p:cNvSpPr>
            <a:spLocks noGrp="1"/>
          </p:cNvSpPr>
          <p:nvPr>
            <p:ph type="dt" sz="half" idx="10"/>
          </p:nvPr>
        </p:nvSpPr>
        <p:spPr/>
        <p:txBody>
          <a:bodyPr/>
          <a:lstStyle/>
          <a:p>
            <a:fld id="{76969C88-B244-455D-A017-012B25B1ACDD}" type="datetimeFigureOut">
              <a:rPr lang="en-US" smtClean="0"/>
              <a:t>12/21/2025</a:t>
            </a:fld>
            <a:endParaRPr lang="en-US"/>
          </a:p>
        </p:txBody>
      </p:sp>
      <p:sp>
        <p:nvSpPr>
          <p:cNvPr id="5" name="Footer Placeholder 4">
            <a:extLst>
              <a:ext uri="{FF2B5EF4-FFF2-40B4-BE49-F238E27FC236}">
                <a16:creationId xmlns:a16="http://schemas.microsoft.com/office/drawing/2014/main" id="{2D56984E-C0DE-461B-8011-8FC31B0EE9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E7C03-68D3-445E-A5A2-8A935CFC97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76700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21F0D7-112D-48B1-B32B-170B1AA2B51E}"/>
              </a:ext>
            </a:extLst>
          </p:cNvPr>
          <p:cNvSpPr>
            <a:spLocks noGrp="1"/>
          </p:cNvSpPr>
          <p:nvPr>
            <p:ph type="title" orient="vert"/>
          </p:nvPr>
        </p:nvSpPr>
        <p:spPr>
          <a:xfrm>
            <a:off x="9143998" y="761999"/>
            <a:ext cx="2286000" cy="5334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27A7C1-8E5B-41DA-9802-F242D382B66B}"/>
              </a:ext>
            </a:extLst>
          </p:cNvPr>
          <p:cNvSpPr>
            <a:spLocks noGrp="1"/>
          </p:cNvSpPr>
          <p:nvPr>
            <p:ph type="body" orient="vert" idx="1"/>
          </p:nvPr>
        </p:nvSpPr>
        <p:spPr>
          <a:xfrm>
            <a:off x="762001" y="761999"/>
            <a:ext cx="7619999" cy="5334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61CC7-F5B1-464A-8127-60645FB21081}"/>
              </a:ext>
            </a:extLst>
          </p:cNvPr>
          <p:cNvSpPr>
            <a:spLocks noGrp="1"/>
          </p:cNvSpPr>
          <p:nvPr>
            <p:ph type="dt" sz="half" idx="10"/>
          </p:nvPr>
        </p:nvSpPr>
        <p:spPr/>
        <p:txBody>
          <a:bodyPr/>
          <a:lstStyle/>
          <a:p>
            <a:fld id="{76969C88-B244-455D-A017-012B25B1ACDD}" type="datetimeFigureOut">
              <a:rPr lang="en-US" smtClean="0"/>
              <a:t>12/21/2025</a:t>
            </a:fld>
            <a:endParaRPr lang="en-US"/>
          </a:p>
        </p:txBody>
      </p:sp>
      <p:sp>
        <p:nvSpPr>
          <p:cNvPr id="5" name="Footer Placeholder 4">
            <a:extLst>
              <a:ext uri="{FF2B5EF4-FFF2-40B4-BE49-F238E27FC236}">
                <a16:creationId xmlns:a16="http://schemas.microsoft.com/office/drawing/2014/main" id="{53B94302-B381-4F37-A9FF-5CC551917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707151-541F-4104-B989-83A9DCA6E61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548423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F011-A499-4054-89BF-A4800A68F60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66FB6E8-D956-45B5-9B4A-9D31DF466B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DB9DB-9E62-4292-915C-1DD4134740DB}"/>
              </a:ext>
            </a:extLst>
          </p:cNvPr>
          <p:cNvSpPr>
            <a:spLocks noGrp="1"/>
          </p:cNvSpPr>
          <p:nvPr>
            <p:ph type="dt" sz="half" idx="10"/>
          </p:nvPr>
        </p:nvSpPr>
        <p:spPr/>
        <p:txBody>
          <a:bodyPr/>
          <a:lstStyle/>
          <a:p>
            <a:fld id="{76969C88-B244-455D-A017-012B25B1ACDD}" type="datetimeFigureOut">
              <a:rPr lang="en-US" smtClean="0"/>
              <a:t>12/21/2025</a:t>
            </a:fld>
            <a:endParaRPr lang="en-US"/>
          </a:p>
        </p:txBody>
      </p:sp>
      <p:sp>
        <p:nvSpPr>
          <p:cNvPr id="5" name="Footer Placeholder 4">
            <a:extLst>
              <a:ext uri="{FF2B5EF4-FFF2-40B4-BE49-F238E27FC236}">
                <a16:creationId xmlns:a16="http://schemas.microsoft.com/office/drawing/2014/main" id="{2BD462F1-BC30-4172-8353-363123A1D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92EE8A-96DF-4D7D-B434-778324756D04}"/>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272423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453A-F2B4-4EDB-B8FA-150267BC1A9A}"/>
              </a:ext>
            </a:extLst>
          </p:cNvPr>
          <p:cNvSpPr>
            <a:spLocks noGrp="1"/>
          </p:cNvSpPr>
          <p:nvPr>
            <p:ph type="title"/>
          </p:nvPr>
        </p:nvSpPr>
        <p:spPr>
          <a:xfrm>
            <a:off x="762000" y="1524000"/>
            <a:ext cx="10668000" cy="303847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C46C51-ADF1-48FC-A4D9-38C369E78304}"/>
              </a:ext>
            </a:extLst>
          </p:cNvPr>
          <p:cNvSpPr>
            <a:spLocks noGrp="1"/>
          </p:cNvSpPr>
          <p:nvPr>
            <p:ph type="body" idx="1"/>
          </p:nvPr>
        </p:nvSpPr>
        <p:spPr>
          <a:xfrm>
            <a:off x="762000" y="4589463"/>
            <a:ext cx="10668000" cy="15065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C43B56-4DC7-490B-AEFD-55ED1ECFF82E}"/>
              </a:ext>
            </a:extLst>
          </p:cNvPr>
          <p:cNvSpPr>
            <a:spLocks noGrp="1"/>
          </p:cNvSpPr>
          <p:nvPr>
            <p:ph type="dt" sz="half" idx="10"/>
          </p:nvPr>
        </p:nvSpPr>
        <p:spPr/>
        <p:txBody>
          <a:bodyPr/>
          <a:lstStyle/>
          <a:p>
            <a:fld id="{76969C88-B244-455D-A017-012B25B1ACDD}" type="datetimeFigureOut">
              <a:rPr lang="en-US" smtClean="0"/>
              <a:t>12/21/2025</a:t>
            </a:fld>
            <a:endParaRPr lang="en-US"/>
          </a:p>
        </p:txBody>
      </p:sp>
      <p:sp>
        <p:nvSpPr>
          <p:cNvPr id="5" name="Footer Placeholder 4">
            <a:extLst>
              <a:ext uri="{FF2B5EF4-FFF2-40B4-BE49-F238E27FC236}">
                <a16:creationId xmlns:a16="http://schemas.microsoft.com/office/drawing/2014/main" id="{454738F8-C4B2-41D8-B627-A6DDB24B2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F43D49-23F8-4C4B-9C30-EDC030EE6F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290173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5556D-6916-42E6-8820-8A0D328A5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2747A5-C962-477F-89AA-A32385D57996}"/>
              </a:ext>
            </a:extLst>
          </p:cNvPr>
          <p:cNvSpPr>
            <a:spLocks noGrp="1"/>
          </p:cNvSpPr>
          <p:nvPr>
            <p:ph sz="half" idx="1"/>
          </p:nvPr>
        </p:nvSpPr>
        <p:spPr>
          <a:xfrm>
            <a:off x="762000" y="2285999"/>
            <a:ext cx="5151119"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D08312-30FC-44D8-B2A9-B5CAAD9F066F}"/>
              </a:ext>
            </a:extLst>
          </p:cNvPr>
          <p:cNvSpPr>
            <a:spLocks noGrp="1"/>
          </p:cNvSpPr>
          <p:nvPr>
            <p:ph sz="half" idx="2"/>
          </p:nvPr>
        </p:nvSpPr>
        <p:spPr>
          <a:xfrm>
            <a:off x="6278879" y="2285999"/>
            <a:ext cx="5151121"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ED84EB-AF90-4F19-A376-0FE5E50F9EA5}"/>
              </a:ext>
            </a:extLst>
          </p:cNvPr>
          <p:cNvSpPr>
            <a:spLocks noGrp="1"/>
          </p:cNvSpPr>
          <p:nvPr>
            <p:ph type="dt" sz="half" idx="10"/>
          </p:nvPr>
        </p:nvSpPr>
        <p:spPr/>
        <p:txBody>
          <a:bodyPr/>
          <a:lstStyle/>
          <a:p>
            <a:fld id="{76969C88-B244-455D-A017-012B25B1ACDD}" type="datetimeFigureOut">
              <a:rPr lang="en-US" smtClean="0"/>
              <a:t>12/21/2025</a:t>
            </a:fld>
            <a:endParaRPr lang="en-US"/>
          </a:p>
        </p:txBody>
      </p:sp>
      <p:sp>
        <p:nvSpPr>
          <p:cNvPr id="6" name="Footer Placeholder 5">
            <a:extLst>
              <a:ext uri="{FF2B5EF4-FFF2-40B4-BE49-F238E27FC236}">
                <a16:creationId xmlns:a16="http://schemas.microsoft.com/office/drawing/2014/main" id="{7B838ED0-2789-41E4-A36E-83F92CA2E8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221A83-6D60-45F0-9173-5F6D2438BC3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922813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FFAE2-03F4-4A94-86C4-9305B237CA89}"/>
              </a:ext>
            </a:extLst>
          </p:cNvPr>
          <p:cNvSpPr>
            <a:spLocks noGrp="1"/>
          </p:cNvSpPr>
          <p:nvPr>
            <p:ph type="title"/>
          </p:nvPr>
        </p:nvSpPr>
        <p:spPr>
          <a:xfrm>
            <a:off x="762000" y="762000"/>
            <a:ext cx="10668000" cy="1524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BAC5A5-E184-46B6-8AB5-C8E132D3624B}"/>
              </a:ext>
            </a:extLst>
          </p:cNvPr>
          <p:cNvSpPr>
            <a:spLocks noGrp="1"/>
          </p:cNvSpPr>
          <p:nvPr>
            <p:ph type="body" idx="1"/>
          </p:nvPr>
        </p:nvSpPr>
        <p:spPr>
          <a:xfrm>
            <a:off x="762000" y="2285999"/>
            <a:ext cx="5151119"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DCFE87-5D80-45CB-9D13-DFC9AFCEC7F9}"/>
              </a:ext>
            </a:extLst>
          </p:cNvPr>
          <p:cNvSpPr>
            <a:spLocks noGrp="1"/>
          </p:cNvSpPr>
          <p:nvPr>
            <p:ph sz="half" idx="2"/>
          </p:nvPr>
        </p:nvSpPr>
        <p:spPr>
          <a:xfrm>
            <a:off x="762000" y="3048000"/>
            <a:ext cx="5151119"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AC1E5A-8423-4749-8EDA-E13425F69658}"/>
              </a:ext>
            </a:extLst>
          </p:cNvPr>
          <p:cNvSpPr>
            <a:spLocks noGrp="1"/>
          </p:cNvSpPr>
          <p:nvPr>
            <p:ph type="body" sz="quarter" idx="3"/>
          </p:nvPr>
        </p:nvSpPr>
        <p:spPr>
          <a:xfrm>
            <a:off x="6278878" y="2286000"/>
            <a:ext cx="5151122"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832AAA-4BB8-4A3D-9C79-516F82F8001D}"/>
              </a:ext>
            </a:extLst>
          </p:cNvPr>
          <p:cNvSpPr>
            <a:spLocks noGrp="1"/>
          </p:cNvSpPr>
          <p:nvPr>
            <p:ph sz="quarter" idx="4"/>
          </p:nvPr>
        </p:nvSpPr>
        <p:spPr>
          <a:xfrm>
            <a:off x="6278878" y="3048000"/>
            <a:ext cx="5151122"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0BEC63-51D3-4C70-B804-BE9EF765AD21}"/>
              </a:ext>
            </a:extLst>
          </p:cNvPr>
          <p:cNvSpPr>
            <a:spLocks noGrp="1"/>
          </p:cNvSpPr>
          <p:nvPr>
            <p:ph type="dt" sz="half" idx="10"/>
          </p:nvPr>
        </p:nvSpPr>
        <p:spPr/>
        <p:txBody>
          <a:bodyPr/>
          <a:lstStyle/>
          <a:p>
            <a:fld id="{76969C88-B244-455D-A017-012B25B1ACDD}" type="datetimeFigureOut">
              <a:rPr lang="en-US" smtClean="0"/>
              <a:t>12/21/2025</a:t>
            </a:fld>
            <a:endParaRPr lang="en-US"/>
          </a:p>
        </p:txBody>
      </p:sp>
      <p:sp>
        <p:nvSpPr>
          <p:cNvPr id="8" name="Footer Placeholder 7">
            <a:extLst>
              <a:ext uri="{FF2B5EF4-FFF2-40B4-BE49-F238E27FC236}">
                <a16:creationId xmlns:a16="http://schemas.microsoft.com/office/drawing/2014/main" id="{735CA295-8563-402F-92C3-1F20C977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FA5918-109D-4342-84C0-9774A52C9E7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937651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F2662-CBD1-4498-9B6E-2961F5EF1B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F739AE-8101-4C18-8CF3-911BDF3978A8}"/>
              </a:ext>
            </a:extLst>
          </p:cNvPr>
          <p:cNvSpPr>
            <a:spLocks noGrp="1"/>
          </p:cNvSpPr>
          <p:nvPr>
            <p:ph type="dt" sz="half" idx="10"/>
          </p:nvPr>
        </p:nvSpPr>
        <p:spPr/>
        <p:txBody>
          <a:bodyPr/>
          <a:lstStyle/>
          <a:p>
            <a:fld id="{76969C88-B244-455D-A017-012B25B1ACDD}" type="datetimeFigureOut">
              <a:rPr lang="en-US" smtClean="0"/>
              <a:t>12/21/2025</a:t>
            </a:fld>
            <a:endParaRPr lang="en-US"/>
          </a:p>
        </p:txBody>
      </p:sp>
      <p:sp>
        <p:nvSpPr>
          <p:cNvPr id="4" name="Footer Placeholder 3">
            <a:extLst>
              <a:ext uri="{FF2B5EF4-FFF2-40B4-BE49-F238E27FC236}">
                <a16:creationId xmlns:a16="http://schemas.microsoft.com/office/drawing/2014/main" id="{66EB1C88-D181-449C-9BE1-E85068C188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38A2C9-E93B-4F0A-A021-9E3AEBC3FA8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526065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0AE8D9-9B42-438E-ADA6-CCFE45788460}"/>
              </a:ext>
            </a:extLst>
          </p:cNvPr>
          <p:cNvSpPr>
            <a:spLocks noGrp="1"/>
          </p:cNvSpPr>
          <p:nvPr>
            <p:ph type="dt" sz="half" idx="10"/>
          </p:nvPr>
        </p:nvSpPr>
        <p:spPr/>
        <p:txBody>
          <a:bodyPr/>
          <a:lstStyle/>
          <a:p>
            <a:fld id="{76969C88-B244-455D-A017-012B25B1ACDD}" type="datetimeFigureOut">
              <a:rPr lang="en-US" smtClean="0"/>
              <a:t>12/21/2025</a:t>
            </a:fld>
            <a:endParaRPr lang="en-US"/>
          </a:p>
        </p:txBody>
      </p:sp>
      <p:sp>
        <p:nvSpPr>
          <p:cNvPr id="3" name="Footer Placeholder 2">
            <a:extLst>
              <a:ext uri="{FF2B5EF4-FFF2-40B4-BE49-F238E27FC236}">
                <a16:creationId xmlns:a16="http://schemas.microsoft.com/office/drawing/2014/main" id="{C4F792B9-A8AF-4E13-8A25-741E89691E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3A2CF6-DBC5-4491-B213-B3CD09D3130C}"/>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905954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7076-58C8-494C-B6B1-DC86F62DDC24}"/>
              </a:ext>
            </a:extLst>
          </p:cNvPr>
          <p:cNvSpPr>
            <a:spLocks noGrp="1"/>
          </p:cNvSpPr>
          <p:nvPr>
            <p:ph type="title"/>
          </p:nvPr>
        </p:nvSpPr>
        <p:spPr>
          <a:xfrm>
            <a:off x="762000" y="761998"/>
            <a:ext cx="3810000" cy="1524002"/>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F29E36-0340-452F-8D0A-1BC3F3A388CF}"/>
              </a:ext>
            </a:extLst>
          </p:cNvPr>
          <p:cNvSpPr>
            <a:spLocks noGrp="1"/>
          </p:cNvSpPr>
          <p:nvPr>
            <p:ph idx="1"/>
          </p:nvPr>
        </p:nvSpPr>
        <p:spPr>
          <a:xfrm>
            <a:off x="5334000" y="762001"/>
            <a:ext cx="609600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51C2E-E587-45E8-BDB1-DFF2F2791BF6}"/>
              </a:ext>
            </a:extLst>
          </p:cNvPr>
          <p:cNvSpPr>
            <a:spLocks noGrp="1"/>
          </p:cNvSpPr>
          <p:nvPr>
            <p:ph type="body" sz="half" idx="2"/>
          </p:nvPr>
        </p:nvSpPr>
        <p:spPr>
          <a:xfrm>
            <a:off x="762000" y="2286000"/>
            <a:ext cx="3810000" cy="38100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21D993-DEDD-470E-B48B-CB053A55A119}"/>
              </a:ext>
            </a:extLst>
          </p:cNvPr>
          <p:cNvSpPr>
            <a:spLocks noGrp="1"/>
          </p:cNvSpPr>
          <p:nvPr>
            <p:ph type="dt" sz="half" idx="10"/>
          </p:nvPr>
        </p:nvSpPr>
        <p:spPr/>
        <p:txBody>
          <a:bodyPr/>
          <a:lstStyle/>
          <a:p>
            <a:fld id="{76969C88-B244-455D-A017-012B25B1ACDD}" type="datetimeFigureOut">
              <a:rPr lang="en-US" smtClean="0"/>
              <a:t>12/21/2025</a:t>
            </a:fld>
            <a:endParaRPr lang="en-US"/>
          </a:p>
        </p:txBody>
      </p:sp>
      <p:sp>
        <p:nvSpPr>
          <p:cNvPr id="6" name="Footer Placeholder 5">
            <a:extLst>
              <a:ext uri="{FF2B5EF4-FFF2-40B4-BE49-F238E27FC236}">
                <a16:creationId xmlns:a16="http://schemas.microsoft.com/office/drawing/2014/main" id="{67926C64-7401-4CA4-859F-74472AF869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108F41-F1F6-431C-9B45-8A447F188CB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866596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104FB-422C-4023-9381-EB12F1582D44}"/>
              </a:ext>
            </a:extLst>
          </p:cNvPr>
          <p:cNvSpPr>
            <a:spLocks noGrp="1"/>
          </p:cNvSpPr>
          <p:nvPr>
            <p:ph type="title"/>
          </p:nvPr>
        </p:nvSpPr>
        <p:spPr>
          <a:xfrm>
            <a:off x="762001" y="762000"/>
            <a:ext cx="3809999" cy="1524000"/>
          </a:xfrm>
        </p:spPr>
        <p:txBody>
          <a:bodyPr anchor="t"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DBA3AA-DE44-4B1F-91D1-09F67B89B941}"/>
              </a:ext>
            </a:extLst>
          </p:cNvPr>
          <p:cNvSpPr>
            <a:spLocks noGrp="1"/>
          </p:cNvSpPr>
          <p:nvPr>
            <p:ph type="pic" idx="1"/>
          </p:nvPr>
        </p:nvSpPr>
        <p:spPr>
          <a:xfrm>
            <a:off x="5334000" y="762001"/>
            <a:ext cx="6021388"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A27B131-5117-4106-80DB-2AB208C4C953}"/>
              </a:ext>
            </a:extLst>
          </p:cNvPr>
          <p:cNvSpPr>
            <a:spLocks noGrp="1"/>
          </p:cNvSpPr>
          <p:nvPr>
            <p:ph type="body" sz="half" idx="2"/>
          </p:nvPr>
        </p:nvSpPr>
        <p:spPr>
          <a:xfrm>
            <a:off x="762001" y="2286000"/>
            <a:ext cx="3809999" cy="381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13918A-7F23-4C72-8E80-591324A3046C}"/>
              </a:ext>
            </a:extLst>
          </p:cNvPr>
          <p:cNvSpPr>
            <a:spLocks noGrp="1"/>
          </p:cNvSpPr>
          <p:nvPr>
            <p:ph type="dt" sz="half" idx="10"/>
          </p:nvPr>
        </p:nvSpPr>
        <p:spPr/>
        <p:txBody>
          <a:bodyPr/>
          <a:lstStyle/>
          <a:p>
            <a:fld id="{76969C88-B244-455D-A017-012B25B1ACDD}" type="datetimeFigureOut">
              <a:rPr lang="en-US" smtClean="0"/>
              <a:t>12/21/2025</a:t>
            </a:fld>
            <a:endParaRPr lang="en-US"/>
          </a:p>
        </p:txBody>
      </p:sp>
      <p:sp>
        <p:nvSpPr>
          <p:cNvPr id="6" name="Footer Placeholder 5">
            <a:extLst>
              <a:ext uri="{FF2B5EF4-FFF2-40B4-BE49-F238E27FC236}">
                <a16:creationId xmlns:a16="http://schemas.microsoft.com/office/drawing/2014/main" id="{181071C8-76FE-4B83-8317-BD53C7C844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23681A-6F29-48FC-9409-319ED3E96635}"/>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053809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6EF5A53-0A64-4CA5-B9C7-1CB97CB5CF1C}"/>
              </a:ext>
            </a:extLst>
          </p:cNvPr>
          <p:cNvSpPr/>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Lst>
          </p:cNvPr>
          <p:cNvSpPr/>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2" name="Freeform: Shape 11">
            <a:extLst>
              <a:ext uri="{FF2B5EF4-FFF2-40B4-BE49-F238E27FC236}">
                <a16:creationId xmlns:a16="http://schemas.microsoft.com/office/drawing/2014/main" id="{19E083F6-57F4-487B-A766-EA0462B1EED8}"/>
              </a:ext>
            </a:extLst>
          </p:cNvPr>
          <p:cNvSpPr/>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Placeholder 1">
            <a:extLst>
              <a:ext uri="{FF2B5EF4-FFF2-40B4-BE49-F238E27FC236}">
                <a16:creationId xmlns:a16="http://schemas.microsoft.com/office/drawing/2014/main" id="{A3A2F988-7148-4375-83D8-12EE5EBC7BE0}"/>
              </a:ext>
            </a:extLst>
          </p:cNvPr>
          <p:cNvSpPr>
            <a:spLocks noGrp="1"/>
          </p:cNvSpPr>
          <p:nvPr>
            <p:ph type="title"/>
          </p:nvPr>
        </p:nvSpPr>
        <p:spPr>
          <a:xfrm>
            <a:off x="762000" y="762000"/>
            <a:ext cx="10668000" cy="1524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896238-C5B3-4F3C-97FA-890E1A51A203}"/>
              </a:ext>
            </a:extLst>
          </p:cNvPr>
          <p:cNvSpPr>
            <a:spLocks noGrp="1"/>
          </p:cNvSpPr>
          <p:nvPr>
            <p:ph type="body" idx="1"/>
          </p:nvPr>
        </p:nvSpPr>
        <p:spPr>
          <a:xfrm>
            <a:off x="762000" y="2286000"/>
            <a:ext cx="10668000" cy="38180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6E4474-0442-4E4B-9E5B-CA7B3951C1DA}"/>
              </a:ext>
            </a:extLst>
          </p:cNvPr>
          <p:cNvSpPr>
            <a:spLocks noGrp="1"/>
          </p:cNvSpPr>
          <p:nvPr>
            <p:ph type="dt" sz="half" idx="2"/>
          </p:nvPr>
        </p:nvSpPr>
        <p:spPr>
          <a:xfrm>
            <a:off x="9389165" y="194320"/>
            <a:ext cx="2040835"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76969C88-B244-455D-A017-012B25B1ACDD}" type="datetimeFigureOut">
              <a:rPr lang="en-US" smtClean="0"/>
              <a:pPr/>
              <a:t>12/21/2025</a:t>
            </a:fld>
            <a:endParaRPr lang="en-US"/>
          </a:p>
        </p:txBody>
      </p:sp>
      <p:sp>
        <p:nvSpPr>
          <p:cNvPr id="5" name="Footer Placeholder 4">
            <a:extLst>
              <a:ext uri="{FF2B5EF4-FFF2-40B4-BE49-F238E27FC236}">
                <a16:creationId xmlns:a16="http://schemas.microsoft.com/office/drawing/2014/main" id="{E0626A98-F887-40E1-B9BA-9D93DE90E022}"/>
              </a:ext>
            </a:extLst>
          </p:cNvPr>
          <p:cNvSpPr>
            <a:spLocks noGrp="1"/>
          </p:cNvSpPr>
          <p:nvPr>
            <p:ph type="ftr" sz="quarter" idx="3"/>
          </p:nvPr>
        </p:nvSpPr>
        <p:spPr>
          <a:xfrm>
            <a:off x="761999" y="6356350"/>
            <a:ext cx="6612835" cy="365125"/>
          </a:xfrm>
          <a:prstGeom prst="rect">
            <a:avLst/>
          </a:prstGeom>
        </p:spPr>
        <p:txBody>
          <a:bodyPr vert="horz" lIns="91440" tIns="45720" rIns="91440" bIns="45720" rtlCol="0" anchor="ctr"/>
          <a:lstStyle>
            <a:lvl1pPr algn="l">
              <a:defRPr sz="1200">
                <a:solidFill>
                  <a:schemeClr val="tx1">
                    <a:tint val="75000"/>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482C8119-73F6-4713-9AD3-3628DCDFB8F2}"/>
              </a:ext>
            </a:extLst>
          </p:cNvPr>
          <p:cNvSpPr>
            <a:spLocks noGrp="1"/>
          </p:cNvSpPr>
          <p:nvPr>
            <p:ph type="sldNum" sz="quarter" idx="4"/>
          </p:nvPr>
        </p:nvSpPr>
        <p:spPr>
          <a:xfrm>
            <a:off x="9906000" y="6356350"/>
            <a:ext cx="1524000"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07CE569E-9B7C-4CB9-AB80-C0841F922CFF}" type="slidenum">
              <a:rPr lang="en-US" smtClean="0"/>
              <a:pPr/>
              <a:t>‹#›</a:t>
            </a:fld>
            <a:endParaRPr lang="en-US"/>
          </a:p>
        </p:txBody>
      </p:sp>
    </p:spTree>
    <p:extLst>
      <p:ext uri="{BB962C8B-B14F-4D97-AF65-F5344CB8AC3E}">
        <p14:creationId xmlns:p14="http://schemas.microsoft.com/office/powerpoint/2010/main" val="2759060460"/>
      </p:ext>
    </p:extLst>
  </p:cSld>
  <p:clrMap bg1="dk1" tx1="lt1" bg2="dk2" tx2="lt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2" r:id="rId6"/>
    <p:sldLayoutId id="2147483888" r:id="rId7"/>
    <p:sldLayoutId id="2147483889" r:id="rId8"/>
    <p:sldLayoutId id="2147483890" r:id="rId9"/>
    <p:sldLayoutId id="2147483891" r:id="rId10"/>
    <p:sldLayoutId id="21474838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hyperlink" Target="https://www.youtube.com/watch?v=cHfrBrjxxeA" TargetMode="External"/><Relationship Id="rId4" Type="http://schemas.openxmlformats.org/officeDocument/2006/relationships/hyperlink" Target="https://www.youtube.com/watch?v=HUx555Tj87I"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7" name="Freeform: Shape 84">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98" name="Freeform: Shape 86">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99" name="Freeform: Shape 88">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100" name="Rectangle 90">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4" name="Τίτλος 3">
            <a:extLst>
              <a:ext uri="{FF2B5EF4-FFF2-40B4-BE49-F238E27FC236}">
                <a16:creationId xmlns:a16="http://schemas.microsoft.com/office/drawing/2014/main" id="{8C9600E7-FE3E-D491-4267-C3E7002C02DF}"/>
              </a:ext>
            </a:extLst>
          </p:cNvPr>
          <p:cNvSpPr>
            <a:spLocks noGrp="1"/>
          </p:cNvSpPr>
          <p:nvPr>
            <p:ph type="title"/>
          </p:nvPr>
        </p:nvSpPr>
        <p:spPr>
          <a:xfrm>
            <a:off x="6858000" y="1524000"/>
            <a:ext cx="4572000" cy="2286000"/>
          </a:xfrm>
        </p:spPr>
        <p:txBody>
          <a:bodyPr vert="horz" lIns="91440" tIns="45720" rIns="91440" bIns="45720" rtlCol="0" anchor="b">
            <a:normAutofit/>
          </a:bodyPr>
          <a:lstStyle/>
          <a:p>
            <a:r>
              <a:rPr lang="en-US" kern="1200" cap="all" spc="-100">
                <a:solidFill>
                  <a:schemeClr val="tx1"/>
                </a:solidFill>
                <a:latin typeface="+mj-lt"/>
                <a:ea typeface="+mj-ea"/>
                <a:cs typeface="+mj-cs"/>
              </a:rPr>
              <a:t>Ενότητα 4: Ελληνιστική εποχή</a:t>
            </a:r>
          </a:p>
        </p:txBody>
      </p:sp>
      <p:pic>
        <p:nvPicPr>
          <p:cNvPr id="5" name="Εικόνα 4" descr="Εικόνα που περιέχει άγαλμα, τέχνη, μνημείο.&#10;&#10;">
            <a:extLst>
              <a:ext uri="{FF2B5EF4-FFF2-40B4-BE49-F238E27FC236}">
                <a16:creationId xmlns:a16="http://schemas.microsoft.com/office/drawing/2014/main" id="{A0A4C0F2-1E47-8653-D235-576ED6A46D87}"/>
              </a:ext>
            </a:extLst>
          </p:cNvPr>
          <p:cNvPicPr>
            <a:picLocks noChangeAspect="1"/>
          </p:cNvPicPr>
          <p:nvPr/>
        </p:nvPicPr>
        <p:blipFill>
          <a:blip r:embed="rId2"/>
          <a:srcRect t="13234" r="-1" b="12472"/>
          <a:stretch>
            <a:fillRect/>
          </a:stretch>
        </p:blipFill>
        <p:spPr>
          <a:xfrm>
            <a:off x="-8" y="762006"/>
            <a:ext cx="5948805" cy="6095979"/>
          </a:xfrm>
          <a:custGeom>
            <a:avLst/>
            <a:gdLst/>
            <a:ahLst/>
            <a:cxnLst/>
            <a:rect l="l" t="t" r="r" b="b"/>
            <a:pathLst>
              <a:path w="5948805" h="6095979">
                <a:moveTo>
                  <a:pt x="1573832" y="765"/>
                </a:moveTo>
                <a:cubicBezTo>
                  <a:pt x="1940190" y="-10734"/>
                  <a:pt x="2329345" y="109280"/>
                  <a:pt x="2734663" y="238687"/>
                </a:cubicBezTo>
                <a:cubicBezTo>
                  <a:pt x="4118244" y="680647"/>
                  <a:pt x="5296697" y="1302752"/>
                  <a:pt x="5668316" y="3639516"/>
                </a:cubicBezTo>
                <a:cubicBezTo>
                  <a:pt x="5788298" y="4393559"/>
                  <a:pt x="5890546" y="5142244"/>
                  <a:pt x="5937022" y="5865869"/>
                </a:cubicBezTo>
                <a:lnTo>
                  <a:pt x="5948805" y="6095979"/>
                </a:lnTo>
                <a:lnTo>
                  <a:pt x="0" y="6095979"/>
                </a:lnTo>
                <a:lnTo>
                  <a:pt x="0" y="1621672"/>
                </a:lnTo>
                <a:lnTo>
                  <a:pt x="36310" y="1518814"/>
                </a:lnTo>
                <a:cubicBezTo>
                  <a:pt x="109805" y="1321982"/>
                  <a:pt x="192755" y="1133640"/>
                  <a:pt x="287891" y="956872"/>
                </a:cubicBezTo>
                <a:cubicBezTo>
                  <a:pt x="669453" y="247734"/>
                  <a:pt x="1102800" y="15549"/>
                  <a:pt x="1573832" y="765"/>
                </a:cubicBezTo>
                <a:close/>
              </a:path>
            </a:pathLst>
          </a:custGeom>
        </p:spPr>
      </p:pic>
      <p:sp>
        <p:nvSpPr>
          <p:cNvPr id="101" name="Freeform: Shape 92">
            <a:extLst>
              <a:ext uri="{FF2B5EF4-FFF2-40B4-BE49-F238E27FC236}">
                <a16:creationId xmlns:a16="http://schemas.microsoft.com/office/drawing/2014/main" id="{F47DB6CD-8E9E-4643-B3B6-01BD80429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23838" y="538152"/>
            <a:ext cx="6095989" cy="6543686"/>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spTree>
    <p:extLst>
      <p:ext uri="{BB962C8B-B14F-4D97-AF65-F5344CB8AC3E}">
        <p14:creationId xmlns:p14="http://schemas.microsoft.com/office/powerpoint/2010/main" val="174280775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7490C0D-5278-632C-4BC2-EB14F7EB651F}"/>
              </a:ext>
            </a:extLst>
          </p:cNvPr>
          <p:cNvSpPr>
            <a:spLocks noGrp="1"/>
          </p:cNvSpPr>
          <p:nvPr>
            <p:ph type="title"/>
          </p:nvPr>
        </p:nvSpPr>
        <p:spPr>
          <a:xfrm>
            <a:off x="899652" y="288694"/>
            <a:ext cx="10668000" cy="946612"/>
          </a:xfrm>
        </p:spPr>
        <p:txBody>
          <a:bodyPr>
            <a:normAutofit/>
          </a:bodyPr>
          <a:lstStyle/>
          <a:p>
            <a:pPr algn="ctr"/>
            <a:r>
              <a:rPr lang="el-GR" sz="4800" dirty="0">
                <a:latin typeface="Constantia" panose="02030602050306030303" pitchFamily="18" charset="0"/>
              </a:rPr>
              <a:t>Το Τέλος της Ελληνιστικής Εποχής</a:t>
            </a:r>
          </a:p>
        </p:txBody>
      </p:sp>
      <p:sp>
        <p:nvSpPr>
          <p:cNvPr id="5" name="Θέση κειμένου 4">
            <a:extLst>
              <a:ext uri="{FF2B5EF4-FFF2-40B4-BE49-F238E27FC236}">
                <a16:creationId xmlns:a16="http://schemas.microsoft.com/office/drawing/2014/main" id="{80D04D9C-BDDB-E86C-B36D-8ACBF929A645}"/>
              </a:ext>
            </a:extLst>
          </p:cNvPr>
          <p:cNvSpPr>
            <a:spLocks noGrp="1"/>
          </p:cNvSpPr>
          <p:nvPr>
            <p:ph type="body" idx="1"/>
          </p:nvPr>
        </p:nvSpPr>
        <p:spPr>
          <a:xfrm>
            <a:off x="762000" y="1986117"/>
            <a:ext cx="10668000" cy="4109884"/>
          </a:xfrm>
        </p:spPr>
        <p:txBody>
          <a:bodyPr>
            <a:normAutofit/>
          </a:bodyPr>
          <a:lstStyle/>
          <a:p>
            <a:r>
              <a:rPr lang="el-GR" dirty="0">
                <a:latin typeface="Constantia" panose="02030602050306030303" pitchFamily="18" charset="0"/>
              </a:rPr>
              <a:t>Η σταδιακή επέκταση της Ρώμης οδήγησε:</a:t>
            </a:r>
          </a:p>
          <a:p>
            <a:r>
              <a:rPr lang="el-GR" dirty="0">
                <a:latin typeface="Constantia" panose="02030602050306030303" pitchFamily="18" charset="0"/>
              </a:rPr>
              <a:t>• στην κατάκτηση της Μακεδονίας (168 π.Χ.)</a:t>
            </a:r>
          </a:p>
          <a:p>
            <a:r>
              <a:rPr lang="el-GR" dirty="0">
                <a:latin typeface="Constantia" panose="02030602050306030303" pitchFamily="18" charset="0"/>
              </a:rPr>
              <a:t>• στην υποταγή των ελληνιστικών βασιλείων</a:t>
            </a:r>
          </a:p>
          <a:p>
            <a:r>
              <a:rPr lang="el-GR" dirty="0">
                <a:latin typeface="Constantia" panose="02030602050306030303" pitchFamily="18" charset="0"/>
              </a:rPr>
              <a:t>• στην πτώση της Αλεξάνδρειας (30 π.Χ.)</a:t>
            </a:r>
          </a:p>
          <a:p>
            <a:r>
              <a:rPr lang="el-GR" dirty="0">
                <a:latin typeface="Constantia" panose="02030602050306030303" pitchFamily="18" charset="0"/>
              </a:rPr>
              <a:t>Με αυτό το γεγονός, η Ελληνιστική εποχή τερματίζεται και αρχίζει η Ρωμαϊκή περίοδος, όπου όμως ο ελληνικός πολιτισμός παραμένει κυρίαρχος.</a:t>
            </a:r>
          </a:p>
        </p:txBody>
      </p:sp>
    </p:spTree>
    <p:extLst>
      <p:ext uri="{BB962C8B-B14F-4D97-AF65-F5344CB8AC3E}">
        <p14:creationId xmlns:p14="http://schemas.microsoft.com/office/powerpoint/2010/main" val="381310232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0" name="Freeform: Shape 9">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2" name="Freeform: Shape 11">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14" name="Rectangle 13">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Τίτλος 1">
            <a:extLst>
              <a:ext uri="{FF2B5EF4-FFF2-40B4-BE49-F238E27FC236}">
                <a16:creationId xmlns:a16="http://schemas.microsoft.com/office/drawing/2014/main" id="{323F8465-EFC8-3B48-8B4B-E42A282264CB}"/>
              </a:ext>
            </a:extLst>
          </p:cNvPr>
          <p:cNvSpPr>
            <a:spLocks noGrp="1"/>
          </p:cNvSpPr>
          <p:nvPr>
            <p:ph type="title"/>
          </p:nvPr>
        </p:nvSpPr>
        <p:spPr>
          <a:xfrm>
            <a:off x="6096000" y="249999"/>
            <a:ext cx="5918809" cy="1721676"/>
          </a:xfrm>
        </p:spPr>
        <p:txBody>
          <a:bodyPr vert="horz" lIns="91440" tIns="45720" rIns="91440" bIns="45720" rtlCol="0" anchor="b">
            <a:normAutofit fontScale="90000"/>
          </a:bodyPr>
          <a:lstStyle/>
          <a:p>
            <a:pPr algn="r"/>
            <a:r>
              <a:rPr lang="el-GR" sz="4400" kern="1200" dirty="0">
                <a:solidFill>
                  <a:schemeClr val="tx1"/>
                </a:solidFill>
                <a:latin typeface="+mj-lt"/>
                <a:ea typeface="+mj-ea"/>
                <a:cs typeface="+mj-cs"/>
              </a:rPr>
              <a:t>Άσκηση Μεθοδολογίας Αρχαίας Ιστορίας</a:t>
            </a:r>
            <a:br>
              <a:rPr lang="el-GR" sz="4400" kern="1200" dirty="0">
                <a:solidFill>
                  <a:schemeClr val="tx1"/>
                </a:solidFill>
                <a:latin typeface="+mj-lt"/>
                <a:ea typeface="+mj-ea"/>
                <a:cs typeface="+mj-cs"/>
              </a:rPr>
            </a:br>
            <a:endParaRPr lang="en-US" sz="4400" kern="1200" dirty="0">
              <a:solidFill>
                <a:schemeClr val="tx1"/>
              </a:solidFill>
              <a:latin typeface="+mj-lt"/>
              <a:ea typeface="+mj-ea"/>
              <a:cs typeface="+mj-cs"/>
            </a:endParaRPr>
          </a:p>
        </p:txBody>
      </p:sp>
      <p:sp>
        <p:nvSpPr>
          <p:cNvPr id="3" name="Θέση κειμένου 2">
            <a:extLst>
              <a:ext uri="{FF2B5EF4-FFF2-40B4-BE49-F238E27FC236}">
                <a16:creationId xmlns:a16="http://schemas.microsoft.com/office/drawing/2014/main" id="{9AC3FFAC-1A2E-5067-F2B1-CB9C46FCA561}"/>
              </a:ext>
            </a:extLst>
          </p:cNvPr>
          <p:cNvSpPr>
            <a:spLocks noGrp="1"/>
          </p:cNvSpPr>
          <p:nvPr>
            <p:ph type="body" idx="1"/>
          </p:nvPr>
        </p:nvSpPr>
        <p:spPr>
          <a:xfrm>
            <a:off x="53776" y="1056201"/>
            <a:ext cx="11430001" cy="4823106"/>
          </a:xfrm>
        </p:spPr>
        <p:txBody>
          <a:bodyPr vert="horz" lIns="91440" tIns="45720" rIns="91440" bIns="45720" rtlCol="0">
            <a:normAutofit fontScale="92500" lnSpcReduction="20000"/>
          </a:bodyPr>
          <a:lstStyle/>
          <a:p>
            <a:r>
              <a:rPr lang="el-GR" sz="1800" kern="1200" dirty="0">
                <a:solidFill>
                  <a:schemeClr val="tx1">
                    <a:alpha val="70000"/>
                  </a:schemeClr>
                </a:solidFill>
                <a:latin typeface="+mn-lt"/>
                <a:ea typeface="+mn-ea"/>
                <a:cs typeface="+mn-cs"/>
              </a:rPr>
              <a:t>Δίνεται το ακόλουθο ιστορικό ζήτημα:</a:t>
            </a:r>
          </a:p>
          <a:p>
            <a:r>
              <a:rPr lang="el-GR" sz="1800" kern="1200" dirty="0">
                <a:solidFill>
                  <a:schemeClr val="tx1">
                    <a:alpha val="70000"/>
                  </a:schemeClr>
                </a:solidFill>
                <a:latin typeface="+mn-lt"/>
                <a:ea typeface="+mn-ea"/>
                <a:cs typeface="+mn-cs"/>
              </a:rPr>
              <a:t>«Πόσο αξιόπιστες είναι οι πληροφορίες για την πολιτική οργάνωση της Αθήνας τον 5ο αιώνα π.Χ.;»</a:t>
            </a:r>
          </a:p>
          <a:p>
            <a:r>
              <a:rPr lang="el-GR" sz="1800" kern="1200" dirty="0">
                <a:solidFill>
                  <a:schemeClr val="tx1">
                    <a:alpha val="70000"/>
                  </a:schemeClr>
                </a:solidFill>
                <a:latin typeface="+mn-lt"/>
                <a:ea typeface="+mn-ea"/>
                <a:cs typeface="+mn-cs"/>
              </a:rPr>
              <a:t>Ζητούμενο:</a:t>
            </a:r>
          </a:p>
          <a:p>
            <a:r>
              <a:rPr lang="el-GR" sz="1800" kern="1200" dirty="0">
                <a:solidFill>
                  <a:schemeClr val="tx1">
                    <a:alpha val="70000"/>
                  </a:schemeClr>
                </a:solidFill>
                <a:latin typeface="+mn-lt"/>
                <a:ea typeface="+mn-ea"/>
                <a:cs typeface="+mn-cs"/>
              </a:rPr>
              <a:t>Να αξιολογήσεις την αξιοπιστία των πληροφοριών χρησιμοποιώντας τρεις διαφορετικές κατηγορίες πηγών:</a:t>
            </a:r>
          </a:p>
          <a:p>
            <a:r>
              <a:rPr lang="el-GR" sz="1800" kern="1200" dirty="0">
                <a:solidFill>
                  <a:schemeClr val="tx1">
                    <a:alpha val="70000"/>
                  </a:schemeClr>
                </a:solidFill>
                <a:latin typeface="+mn-lt"/>
                <a:ea typeface="+mn-ea"/>
                <a:cs typeface="+mn-cs"/>
              </a:rPr>
              <a:t>1. Αρχαιολογικές πηγές (π.χ. κτίρια, αγγεία, νομίσματα)</a:t>
            </a:r>
          </a:p>
          <a:p>
            <a:r>
              <a:rPr lang="el-GR" sz="1800" kern="1200" dirty="0">
                <a:solidFill>
                  <a:schemeClr val="tx1">
                    <a:alpha val="70000"/>
                  </a:schemeClr>
                </a:solidFill>
                <a:latin typeface="+mn-lt"/>
                <a:ea typeface="+mn-ea"/>
                <a:cs typeface="+mn-cs"/>
              </a:rPr>
              <a:t>2. Επιγραφικές πηγές (π.χ. ψηφίσματα, κατάλογοι, δημόσιες επιγραφές)</a:t>
            </a:r>
          </a:p>
          <a:p>
            <a:r>
              <a:rPr lang="el-GR" sz="1800" kern="1200" dirty="0">
                <a:solidFill>
                  <a:schemeClr val="tx1">
                    <a:alpha val="70000"/>
                  </a:schemeClr>
                </a:solidFill>
                <a:latin typeface="+mn-lt"/>
                <a:ea typeface="+mn-ea"/>
                <a:cs typeface="+mn-cs"/>
              </a:rPr>
              <a:t>3. Φιλολογικές πηγές (π.χ. Θουκυδίδης, Αριστοτέλης, ρήτορες)</a:t>
            </a:r>
          </a:p>
          <a:p>
            <a:endParaRPr lang="el-GR" sz="1800" kern="1200" dirty="0">
              <a:solidFill>
                <a:schemeClr val="tx1">
                  <a:alpha val="70000"/>
                </a:schemeClr>
              </a:solidFill>
              <a:latin typeface="+mn-lt"/>
              <a:ea typeface="+mn-ea"/>
              <a:cs typeface="+mn-cs"/>
            </a:endParaRPr>
          </a:p>
          <a:p>
            <a:r>
              <a:rPr lang="el-GR" sz="1800" kern="1200" dirty="0">
                <a:solidFill>
                  <a:schemeClr val="tx1">
                    <a:alpha val="70000"/>
                  </a:schemeClr>
                </a:solidFill>
                <a:latin typeface="+mn-lt"/>
                <a:ea typeface="+mn-ea"/>
                <a:cs typeface="+mn-cs"/>
              </a:rPr>
              <a:t>Οδηγίες εργασίας:</a:t>
            </a:r>
          </a:p>
          <a:p>
            <a:r>
              <a:rPr lang="el-GR" sz="1800" kern="1200" dirty="0">
                <a:solidFill>
                  <a:schemeClr val="tx1">
                    <a:alpha val="70000"/>
                  </a:schemeClr>
                </a:solidFill>
                <a:latin typeface="+mn-lt"/>
                <a:ea typeface="+mn-ea"/>
                <a:cs typeface="+mn-cs"/>
              </a:rPr>
              <a:t>• Για κάθε κατηγορία πηγής, να εξηγήσεις τι είδους πληροφορίες μπορεί να προσφέρει.</a:t>
            </a:r>
          </a:p>
          <a:p>
            <a:r>
              <a:rPr lang="el-GR" sz="1800" kern="1200" dirty="0">
                <a:solidFill>
                  <a:schemeClr val="tx1">
                    <a:alpha val="70000"/>
                  </a:schemeClr>
                </a:solidFill>
                <a:latin typeface="+mn-lt"/>
                <a:ea typeface="+mn-ea"/>
                <a:cs typeface="+mn-cs"/>
              </a:rPr>
              <a:t>• Να εντοπίσεις ένα πιθανό όριο/πρόβλημα αξιοπιστίας για κάθε κατηγορία.</a:t>
            </a:r>
          </a:p>
          <a:p>
            <a:r>
              <a:rPr lang="el-GR" sz="1800" kern="1200" dirty="0">
                <a:solidFill>
                  <a:schemeClr val="tx1">
                    <a:alpha val="70000"/>
                  </a:schemeClr>
                </a:solidFill>
                <a:latin typeface="+mn-lt"/>
                <a:ea typeface="+mn-ea"/>
                <a:cs typeface="+mn-cs"/>
              </a:rPr>
              <a:t>• Να προτείνεις πώς θα διασταύρωνες τα δεδομένα ώστε να καταλήξεις σε πιο ασφαλές συμπέρασμα</a:t>
            </a:r>
            <a:r>
              <a:rPr lang="el-GR" sz="1050" kern="1200" dirty="0">
                <a:solidFill>
                  <a:schemeClr val="tx1">
                    <a:alpha val="70000"/>
                  </a:schemeClr>
                </a:solidFill>
                <a:latin typeface="+mn-lt"/>
                <a:ea typeface="+mn-ea"/>
                <a:cs typeface="+mn-cs"/>
              </a:rPr>
              <a:t>.</a:t>
            </a:r>
            <a:endParaRPr lang="en-US" sz="1050" kern="1200" dirty="0">
              <a:solidFill>
                <a:schemeClr val="tx1">
                  <a:alpha val="70000"/>
                </a:schemeClr>
              </a:solidFill>
              <a:latin typeface="+mn-lt"/>
              <a:ea typeface="+mn-ea"/>
              <a:cs typeface="+mn-cs"/>
            </a:endParaRPr>
          </a:p>
        </p:txBody>
      </p:sp>
      <p:sp>
        <p:nvSpPr>
          <p:cNvPr id="16" name="Freeform: Shape 15">
            <a:extLst>
              <a:ext uri="{FF2B5EF4-FFF2-40B4-BE49-F238E27FC236}">
                <a16:creationId xmlns:a16="http://schemas.microsoft.com/office/drawing/2014/main" id="{00572931-961B-4A48-8B38-E9A9DB6E8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1"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Avenir Next LT Pro" panose="020B0504020202020204" pitchFamily="34" charset="0"/>
            </a:endParaRPr>
          </a:p>
        </p:txBody>
      </p:sp>
      <p:sp>
        <p:nvSpPr>
          <p:cNvPr id="18" name="Freeform: Shape 17">
            <a:extLst>
              <a:ext uri="{FF2B5EF4-FFF2-40B4-BE49-F238E27FC236}">
                <a16:creationId xmlns:a16="http://schemas.microsoft.com/office/drawing/2014/main" id="{0F29AAD2-96E3-4A6F-9A5E-B6B9E7E11E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3906" y="5720962"/>
            <a:ext cx="4228094" cy="1137038"/>
          </a:xfrm>
          <a:custGeom>
            <a:avLst/>
            <a:gdLst>
              <a:gd name="connsiteX0" fmla="*/ 1673074 w 4228094"/>
              <a:gd name="connsiteY0" fmla="*/ 230 h 1137038"/>
              <a:gd name="connsiteX1" fmla="*/ 3676781 w 4228094"/>
              <a:gd name="connsiteY1" fmla="*/ 298555 h 1137038"/>
              <a:gd name="connsiteX2" fmla="*/ 4025527 w 4228094"/>
              <a:gd name="connsiteY2" fmla="*/ 425010 h 1137038"/>
              <a:gd name="connsiteX3" fmla="*/ 4228094 w 4228094"/>
              <a:gd name="connsiteY3" fmla="*/ 494088 h 1137038"/>
              <a:gd name="connsiteX4" fmla="*/ 4228094 w 4228094"/>
              <a:gd name="connsiteY4" fmla="*/ 1137038 h 1137038"/>
              <a:gd name="connsiteX5" fmla="*/ 0 w 4228094"/>
              <a:gd name="connsiteY5" fmla="*/ 1137038 h 1137038"/>
              <a:gd name="connsiteX6" fmla="*/ 18109 w 4228094"/>
              <a:gd name="connsiteY6" fmla="*/ 1068877 h 1137038"/>
              <a:gd name="connsiteX7" fmla="*/ 362264 w 4228094"/>
              <a:gd name="connsiteY7" fmla="*/ 366637 h 1137038"/>
              <a:gd name="connsiteX8" fmla="*/ 1386499 w 4228094"/>
              <a:gd name="connsiteY8" fmla="*/ 1522 h 1137038"/>
              <a:gd name="connsiteX9" fmla="*/ 1673074 w 4228094"/>
              <a:gd name="connsiteY9" fmla="*/ 230 h 113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8094" h="1137038">
                <a:moveTo>
                  <a:pt x="1673074" y="230"/>
                </a:moveTo>
                <a:cubicBezTo>
                  <a:pt x="2346512" y="4287"/>
                  <a:pt x="3048424" y="63583"/>
                  <a:pt x="3676781" y="298555"/>
                </a:cubicBezTo>
                <a:cubicBezTo>
                  <a:pt x="3793275" y="342114"/>
                  <a:pt x="3909477" y="384216"/>
                  <a:pt x="4025527" y="425010"/>
                </a:cubicBezTo>
                <a:lnTo>
                  <a:pt x="4228094" y="494088"/>
                </a:lnTo>
                <a:lnTo>
                  <a:pt x="4228094" y="1137038"/>
                </a:lnTo>
                <a:lnTo>
                  <a:pt x="0" y="1137038"/>
                </a:lnTo>
                <a:lnTo>
                  <a:pt x="18109" y="1068877"/>
                </a:lnTo>
                <a:cubicBezTo>
                  <a:pt x="95047" y="799139"/>
                  <a:pt x="194962" y="542008"/>
                  <a:pt x="362264" y="366637"/>
                </a:cubicBezTo>
                <a:cubicBezTo>
                  <a:pt x="622229" y="94062"/>
                  <a:pt x="1015836" y="6565"/>
                  <a:pt x="1386499" y="1522"/>
                </a:cubicBezTo>
                <a:cubicBezTo>
                  <a:pt x="1481245" y="198"/>
                  <a:pt x="1576869" y="-349"/>
                  <a:pt x="1673074"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500">
              <a:solidFill>
                <a:schemeClr val="bg1"/>
              </a:solidFill>
              <a:latin typeface="Avenir Next LT Pro" panose="020B0504020202020204" pitchFamily="34" charset="0"/>
            </a:endParaRPr>
          </a:p>
        </p:txBody>
      </p:sp>
      <p:sp>
        <p:nvSpPr>
          <p:cNvPr id="20" name="Freeform: Shape 19">
            <a:extLst>
              <a:ext uri="{FF2B5EF4-FFF2-40B4-BE49-F238E27FC236}">
                <a16:creationId xmlns:a16="http://schemas.microsoft.com/office/drawing/2014/main" id="{4EC84841-2631-44D2-A01B-6AF0CF7F7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53921" y="5620196"/>
            <a:ext cx="5038078" cy="1237805"/>
          </a:xfrm>
          <a:custGeom>
            <a:avLst/>
            <a:gdLst>
              <a:gd name="connsiteX0" fmla="*/ 1576991 w 5038078"/>
              <a:gd name="connsiteY0" fmla="*/ 210 h 1238015"/>
              <a:gd name="connsiteX1" fmla="*/ 3403320 w 5038078"/>
              <a:gd name="connsiteY1" fmla="*/ 272125 h 1238015"/>
              <a:gd name="connsiteX2" fmla="*/ 4672870 w 5038078"/>
              <a:gd name="connsiteY2" fmla="*/ 693604 h 1238015"/>
              <a:gd name="connsiteX3" fmla="*/ 5038078 w 5038078"/>
              <a:gd name="connsiteY3" fmla="*/ 795929 h 1238015"/>
              <a:gd name="connsiteX4" fmla="*/ 5038078 w 5038078"/>
              <a:gd name="connsiteY4" fmla="*/ 1238015 h 1238015"/>
              <a:gd name="connsiteX5" fmla="*/ 0 w 5038078"/>
              <a:gd name="connsiteY5" fmla="*/ 1238015 h 1238015"/>
              <a:gd name="connsiteX6" fmla="*/ 19230 w 5038078"/>
              <a:gd name="connsiteY6" fmla="*/ 1159819 h 1238015"/>
              <a:gd name="connsiteX7" fmla="*/ 382219 w 5038078"/>
              <a:gd name="connsiteY7" fmla="*/ 334180 h 1238015"/>
              <a:gd name="connsiteX8" fmla="*/ 1315784 w 5038078"/>
              <a:gd name="connsiteY8" fmla="*/ 1388 h 1238015"/>
              <a:gd name="connsiteX9" fmla="*/ 1576991 w 5038078"/>
              <a:gd name="connsiteY9" fmla="*/ 210 h 123801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049689"/>
              <a:gd name="connsiteY0" fmla="*/ 1237805 h 1423588"/>
              <a:gd name="connsiteX1" fmla="*/ 19230 w 5049689"/>
              <a:gd name="connsiteY1" fmla="*/ 1159609 h 1423588"/>
              <a:gd name="connsiteX2" fmla="*/ 382219 w 5049689"/>
              <a:gd name="connsiteY2" fmla="*/ 333970 h 1423588"/>
              <a:gd name="connsiteX3" fmla="*/ 1315784 w 5049689"/>
              <a:gd name="connsiteY3" fmla="*/ 1178 h 1423588"/>
              <a:gd name="connsiteX4" fmla="*/ 1576991 w 5049689"/>
              <a:gd name="connsiteY4" fmla="*/ 0 h 1423588"/>
              <a:gd name="connsiteX5" fmla="*/ 3403320 w 5049689"/>
              <a:gd name="connsiteY5" fmla="*/ 271915 h 1423588"/>
              <a:gd name="connsiteX6" fmla="*/ 4672870 w 5049689"/>
              <a:gd name="connsiteY6" fmla="*/ 693394 h 1423588"/>
              <a:gd name="connsiteX7" fmla="*/ 5038078 w 5049689"/>
              <a:gd name="connsiteY7" fmla="*/ 795719 h 1423588"/>
              <a:gd name="connsiteX8" fmla="*/ 5049689 w 5049689"/>
              <a:gd name="connsiteY8" fmla="*/ 1423588 h 1423588"/>
              <a:gd name="connsiteX0" fmla="*/ 0 w 5038078"/>
              <a:gd name="connsiteY0" fmla="*/ 1237805 h 1237805"/>
              <a:gd name="connsiteX1" fmla="*/ 19230 w 5038078"/>
              <a:gd name="connsiteY1" fmla="*/ 1159609 h 1237805"/>
              <a:gd name="connsiteX2" fmla="*/ 382219 w 5038078"/>
              <a:gd name="connsiteY2" fmla="*/ 333970 h 1237805"/>
              <a:gd name="connsiteX3" fmla="*/ 1315784 w 5038078"/>
              <a:gd name="connsiteY3" fmla="*/ 1178 h 1237805"/>
              <a:gd name="connsiteX4" fmla="*/ 1576991 w 5038078"/>
              <a:gd name="connsiteY4" fmla="*/ 0 h 1237805"/>
              <a:gd name="connsiteX5" fmla="*/ 3403320 w 5038078"/>
              <a:gd name="connsiteY5" fmla="*/ 271915 h 1237805"/>
              <a:gd name="connsiteX6" fmla="*/ 4672870 w 5038078"/>
              <a:gd name="connsiteY6" fmla="*/ 693394 h 1237805"/>
              <a:gd name="connsiteX7" fmla="*/ 5038078 w 5038078"/>
              <a:gd name="connsiteY7" fmla="*/ 795719 h 123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38078" h="1237805">
                <a:moveTo>
                  <a:pt x="0" y="1237805"/>
                </a:moveTo>
                <a:lnTo>
                  <a:pt x="19230" y="1159609"/>
                </a:lnTo>
                <a:cubicBezTo>
                  <a:pt x="96961" y="850027"/>
                  <a:pt x="191605" y="533778"/>
                  <a:pt x="382219" y="333970"/>
                </a:cubicBezTo>
                <a:cubicBezTo>
                  <a:pt x="619171" y="85526"/>
                  <a:pt x="977934" y="5774"/>
                  <a:pt x="1315784" y="1178"/>
                </a:cubicBezTo>
                <a:lnTo>
                  <a:pt x="1576991" y="0"/>
                </a:lnTo>
                <a:cubicBezTo>
                  <a:pt x="2190813" y="3698"/>
                  <a:pt x="2830589" y="57744"/>
                  <a:pt x="3403320" y="271915"/>
                </a:cubicBezTo>
                <a:cubicBezTo>
                  <a:pt x="3828046" y="430728"/>
                  <a:pt x="4248519" y="568281"/>
                  <a:pt x="4672870" y="693394"/>
                </a:cubicBezTo>
                <a:lnTo>
                  <a:pt x="5038078" y="795719"/>
                </a:lnTo>
              </a:path>
            </a:pathLst>
          </a:cu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cap="none" spc="0" normalizeH="0" baseline="0">
              <a:ln>
                <a:noFill/>
              </a:ln>
              <a:solidFill>
                <a:prstClr val="white"/>
              </a:solidFill>
              <a:effectLst/>
              <a:uLnTx/>
              <a:uFillTx/>
              <a:latin typeface="Avenir Next LT Pro Light"/>
            </a:endParaRPr>
          </a:p>
        </p:txBody>
      </p:sp>
    </p:spTree>
    <p:extLst>
      <p:ext uri="{BB962C8B-B14F-4D97-AF65-F5344CB8AC3E}">
        <p14:creationId xmlns:p14="http://schemas.microsoft.com/office/powerpoint/2010/main" val="95143760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3" name="Freeform: Shape 12">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5" name="Freeform: Shape 14">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17" name="Rectangle 16">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6" name="Εικόνα 5" descr="Εικόνα που περιέχει εξωτερικός χώρος/ύπαιθρος, ουρανός, αρχαία πόλη.">
            <a:extLst>
              <a:ext uri="{FF2B5EF4-FFF2-40B4-BE49-F238E27FC236}">
                <a16:creationId xmlns:a16="http://schemas.microsoft.com/office/drawing/2014/main" id="{6709B434-A678-EB17-633C-E9871779679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rcRect l="1210"/>
          <a:stretch>
            <a:fillRect/>
          </a:stretch>
        </p:blipFill>
        <p:spPr>
          <a:xfrm>
            <a:off x="20" y="10"/>
            <a:ext cx="12207220" cy="6857990"/>
          </a:xfrm>
          <a:prstGeom prst="rect">
            <a:avLst/>
          </a:prstGeom>
        </p:spPr>
      </p:pic>
      <p:sp>
        <p:nvSpPr>
          <p:cNvPr id="19" name="Rectangle 18">
            <a:extLst>
              <a:ext uri="{FF2B5EF4-FFF2-40B4-BE49-F238E27FC236}">
                <a16:creationId xmlns:a16="http://schemas.microsoft.com/office/drawing/2014/main" id="{0ED8FC7E-742C-4B53-B6FF-F19F8EDA28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1928"/>
            <a:ext cx="12191999" cy="5058137"/>
          </a:xfrm>
          <a:prstGeom prst="rect">
            <a:avLst/>
          </a:prstGeom>
          <a:gradFill flip="none" rotWithShape="1">
            <a:gsLst>
              <a:gs pos="50000">
                <a:schemeClr val="bg1">
                  <a:alpha val="30000"/>
                </a:schemeClr>
              </a:gs>
              <a:gs pos="80000">
                <a:schemeClr val="bg1">
                  <a:alpha val="15000"/>
                </a:schemeClr>
              </a:gs>
              <a:gs pos="0">
                <a:schemeClr val="bg1">
                  <a:alpha val="0"/>
                </a:schemeClr>
              </a:gs>
              <a:gs pos="20000">
                <a:schemeClr val="bg1">
                  <a:alpha val="15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Τίτλος 3">
            <a:extLst>
              <a:ext uri="{FF2B5EF4-FFF2-40B4-BE49-F238E27FC236}">
                <a16:creationId xmlns:a16="http://schemas.microsoft.com/office/drawing/2014/main" id="{AA871E58-3207-4CC9-E75E-AF2BA4E02AA2}"/>
              </a:ext>
            </a:extLst>
          </p:cNvPr>
          <p:cNvSpPr>
            <a:spLocks noGrp="1"/>
          </p:cNvSpPr>
          <p:nvPr>
            <p:ph type="title"/>
          </p:nvPr>
        </p:nvSpPr>
        <p:spPr>
          <a:xfrm>
            <a:off x="1647825" y="882600"/>
            <a:ext cx="8734143" cy="4964083"/>
          </a:xfrm>
        </p:spPr>
        <p:txBody>
          <a:bodyPr vert="horz" lIns="91440" tIns="45720" rIns="91440" bIns="45720" rtlCol="0" anchor="b">
            <a:normAutofit fontScale="90000"/>
          </a:bodyPr>
          <a:lstStyle/>
          <a:p>
            <a:pPr algn="ctr"/>
            <a:r>
              <a:rPr lang="el-GR" sz="4600" kern="1200" dirty="0">
                <a:solidFill>
                  <a:schemeClr val="tx1"/>
                </a:solidFill>
                <a:latin typeface="+mj-lt"/>
                <a:ea typeface="+mj-ea"/>
                <a:cs typeface="+mj-cs"/>
              </a:rPr>
              <a:t>Ενδεικτικά βίντεο για την καλύτερη κατανόηση του μαθήματος</a:t>
            </a:r>
            <a:br>
              <a:rPr lang="el-GR" sz="4600" kern="1200" dirty="0">
                <a:solidFill>
                  <a:schemeClr val="tx1"/>
                </a:solidFill>
                <a:latin typeface="+mj-lt"/>
                <a:ea typeface="+mj-ea"/>
                <a:cs typeface="+mj-cs"/>
              </a:rPr>
            </a:br>
            <a:br>
              <a:rPr lang="el-GR" sz="4600" kern="1200" dirty="0">
                <a:solidFill>
                  <a:schemeClr val="tx1"/>
                </a:solidFill>
                <a:latin typeface="+mj-lt"/>
                <a:ea typeface="+mj-ea"/>
                <a:cs typeface="+mj-cs"/>
              </a:rPr>
            </a:br>
            <a:r>
              <a:rPr lang="en-US" sz="4600" kern="1200" dirty="0">
                <a:latin typeface="+mj-lt"/>
                <a:ea typeface="+mj-ea"/>
                <a:cs typeface="+mj-cs"/>
                <a:hlinkClick r:id="rId4">
                  <a:extLst>
                    <a:ext uri="{A12FA001-AC4F-418D-AE19-62706E023703}">
                      <ahyp:hlinkClr xmlns:ahyp="http://schemas.microsoft.com/office/drawing/2018/hyperlinkcolor" val="tx"/>
                    </a:ext>
                  </a:extLst>
                </a:hlinkClick>
              </a:rPr>
              <a:t>https://www.youtube.com/watch?v=HUx555Tj87I</a:t>
            </a:r>
            <a:br>
              <a:rPr lang="el-GR" sz="4600" kern="1200" dirty="0">
                <a:solidFill>
                  <a:schemeClr val="tx1"/>
                </a:solidFill>
                <a:latin typeface="+mj-lt"/>
                <a:ea typeface="+mj-ea"/>
                <a:cs typeface="+mj-cs"/>
              </a:rPr>
            </a:br>
            <a:br>
              <a:rPr lang="el-GR" sz="4600" kern="1200" dirty="0">
                <a:solidFill>
                  <a:schemeClr val="tx1"/>
                </a:solidFill>
                <a:latin typeface="+mj-lt"/>
                <a:ea typeface="+mj-ea"/>
                <a:cs typeface="+mj-cs"/>
              </a:rPr>
            </a:br>
            <a:r>
              <a:rPr lang="en-US" sz="4600" kern="1200" dirty="0">
                <a:latin typeface="+mj-lt"/>
                <a:ea typeface="+mj-ea"/>
                <a:cs typeface="+mj-cs"/>
                <a:hlinkClick r:id="rId5">
                  <a:extLst>
                    <a:ext uri="{A12FA001-AC4F-418D-AE19-62706E023703}">
                      <ahyp:hlinkClr xmlns:ahyp="http://schemas.microsoft.com/office/drawing/2018/hyperlinkcolor" val="tx"/>
                    </a:ext>
                  </a:extLst>
                </a:hlinkClick>
              </a:rPr>
              <a:t>https://www.youtube.com/watch?v=cHfrBrjxxeA</a:t>
            </a:r>
            <a:br>
              <a:rPr lang="el-GR" sz="4600" kern="1200" dirty="0">
                <a:solidFill>
                  <a:schemeClr val="tx1"/>
                </a:solidFill>
                <a:latin typeface="+mj-lt"/>
                <a:ea typeface="+mj-ea"/>
                <a:cs typeface="+mj-cs"/>
              </a:rPr>
            </a:br>
            <a:endParaRPr lang="en-US" sz="4600" kern="1200" dirty="0">
              <a:solidFill>
                <a:schemeClr val="tx1"/>
              </a:solidFill>
              <a:latin typeface="+mj-lt"/>
              <a:ea typeface="+mj-ea"/>
              <a:cs typeface="+mj-cs"/>
            </a:endParaRPr>
          </a:p>
        </p:txBody>
      </p:sp>
    </p:spTree>
    <p:extLst>
      <p:ext uri="{BB962C8B-B14F-4D97-AF65-F5344CB8AC3E}">
        <p14:creationId xmlns:p14="http://schemas.microsoft.com/office/powerpoint/2010/main" val="356093290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7C1BC29F-DB1F-C74A-F57E-99B0326E5208}"/>
              </a:ext>
            </a:extLst>
          </p:cNvPr>
          <p:cNvSpPr>
            <a:spLocks noGrp="1"/>
          </p:cNvSpPr>
          <p:nvPr>
            <p:ph type="title"/>
          </p:nvPr>
        </p:nvSpPr>
        <p:spPr>
          <a:xfrm>
            <a:off x="847725" y="1962149"/>
            <a:ext cx="10668000" cy="2066925"/>
          </a:xfrm>
        </p:spPr>
        <p:txBody>
          <a:bodyPr/>
          <a:lstStyle/>
          <a:p>
            <a:pPr algn="ctr"/>
            <a:r>
              <a:rPr lang="el-GR" dirty="0">
                <a:latin typeface="Constantia" panose="02030602050306030303" pitchFamily="18" charset="0"/>
              </a:rPr>
              <a:t>Ευχαριστώ για την προσοχή σας! </a:t>
            </a:r>
            <a:r>
              <a:rPr lang="el-GR" dirty="0">
                <a:latin typeface="Constantia" panose="02030602050306030303" pitchFamily="18" charset="0"/>
                <a:sym typeface="Wingdings" panose="05000000000000000000" pitchFamily="2" charset="2"/>
              </a:rPr>
              <a:t></a:t>
            </a:r>
            <a:endParaRPr lang="el-GR" dirty="0">
              <a:latin typeface="Constantia" panose="02030602050306030303" pitchFamily="18" charset="0"/>
            </a:endParaRPr>
          </a:p>
        </p:txBody>
      </p:sp>
    </p:spTree>
    <p:extLst>
      <p:ext uri="{BB962C8B-B14F-4D97-AF65-F5344CB8AC3E}">
        <p14:creationId xmlns:p14="http://schemas.microsoft.com/office/powerpoint/2010/main" val="155869053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 name="Freeform: Shape 6">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22" name="Freeform: Shape 8">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23" name="Freeform: Shape 10">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24" name="Rectangle 12">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5" name="Freeform: Shape 14">
            <a:extLst>
              <a:ext uri="{FF2B5EF4-FFF2-40B4-BE49-F238E27FC236}">
                <a16:creationId xmlns:a16="http://schemas.microsoft.com/office/drawing/2014/main" id="{3B2B1500-BB55-471C-8A9E-67288297EC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9224"/>
            <a:ext cx="6305549" cy="6328777"/>
          </a:xfrm>
          <a:custGeom>
            <a:avLst/>
            <a:gdLst>
              <a:gd name="connsiteX0" fmla="*/ 0 w 4212773"/>
              <a:gd name="connsiteY0" fmla="*/ 0 h 6498740"/>
              <a:gd name="connsiteX1" fmla="*/ 159023 w 4212773"/>
              <a:gd name="connsiteY1" fmla="*/ 12872 h 6498740"/>
              <a:gd name="connsiteX2" fmla="*/ 1697597 w 4212773"/>
              <a:gd name="connsiteY2" fmla="*/ 306418 h 6498740"/>
              <a:gd name="connsiteX3" fmla="*/ 4047822 w 4212773"/>
              <a:gd name="connsiteY3" fmla="*/ 3511272 h 6498740"/>
              <a:gd name="connsiteX4" fmla="*/ 3551503 w 4212773"/>
              <a:gd name="connsiteY4" fmla="*/ 6184235 h 6498740"/>
              <a:gd name="connsiteX5" fmla="*/ 3163159 w 4212773"/>
              <a:gd name="connsiteY5" fmla="*/ 6459073 h 6498740"/>
              <a:gd name="connsiteX6" fmla="*/ 3092077 w 4212773"/>
              <a:gd name="connsiteY6" fmla="*/ 6498740 h 6498740"/>
              <a:gd name="connsiteX7" fmla="*/ 0 w 4212773"/>
              <a:gd name="connsiteY7" fmla="*/ 6498740 h 6498740"/>
              <a:gd name="connsiteX8" fmla="*/ 0 w 4212773"/>
              <a:gd name="connsiteY8" fmla="*/ 0 h 649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2773" h="6498740">
                <a:moveTo>
                  <a:pt x="0" y="0"/>
                </a:moveTo>
                <a:lnTo>
                  <a:pt x="159023" y="12872"/>
                </a:lnTo>
                <a:cubicBezTo>
                  <a:pt x="659101" y="63644"/>
                  <a:pt x="1176498" y="175345"/>
                  <a:pt x="1697597" y="306418"/>
                </a:cubicBezTo>
                <a:cubicBezTo>
                  <a:pt x="3312474" y="712392"/>
                  <a:pt x="3742395" y="1999786"/>
                  <a:pt x="4047822" y="3511272"/>
                </a:cubicBezTo>
                <a:cubicBezTo>
                  <a:pt x="4252232" y="4523358"/>
                  <a:pt x="4422733" y="5443193"/>
                  <a:pt x="3551503" y="6184235"/>
                </a:cubicBezTo>
                <a:cubicBezTo>
                  <a:pt x="3429343" y="6288166"/>
                  <a:pt x="3299185" y="6378784"/>
                  <a:pt x="3163159" y="6459073"/>
                </a:cubicBezTo>
                <a:lnTo>
                  <a:pt x="3092077" y="6498740"/>
                </a:lnTo>
                <a:lnTo>
                  <a:pt x="0" y="649874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16">
            <a:extLst>
              <a:ext uri="{FF2B5EF4-FFF2-40B4-BE49-F238E27FC236}">
                <a16:creationId xmlns:a16="http://schemas.microsoft.com/office/drawing/2014/main" id="{3045E22C-A99D-41BB-AF14-EF1B1E745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6525"/>
            <a:ext cx="6130391" cy="6721476"/>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sp>
        <p:nvSpPr>
          <p:cNvPr id="2" name="Τίτλος 1">
            <a:extLst>
              <a:ext uri="{FF2B5EF4-FFF2-40B4-BE49-F238E27FC236}">
                <a16:creationId xmlns:a16="http://schemas.microsoft.com/office/drawing/2014/main" id="{3CB5747D-6DFE-A4E0-CE5E-D64F4419890E}"/>
              </a:ext>
            </a:extLst>
          </p:cNvPr>
          <p:cNvSpPr>
            <a:spLocks noGrp="1"/>
          </p:cNvSpPr>
          <p:nvPr>
            <p:ph type="title"/>
          </p:nvPr>
        </p:nvSpPr>
        <p:spPr>
          <a:xfrm>
            <a:off x="762000" y="2299787"/>
            <a:ext cx="4572000" cy="2286000"/>
          </a:xfrm>
        </p:spPr>
        <p:txBody>
          <a:bodyPr vert="horz" lIns="91440" tIns="45720" rIns="91440" bIns="45720" rtlCol="0" anchor="b">
            <a:normAutofit/>
          </a:bodyPr>
          <a:lstStyle/>
          <a:p>
            <a:r>
              <a:rPr lang="el-GR" kern="1200" dirty="0">
                <a:solidFill>
                  <a:srgbClr val="FFFFFF"/>
                </a:solidFill>
                <a:latin typeface="+mj-lt"/>
                <a:ea typeface="+mj-ea"/>
                <a:cs typeface="+mj-cs"/>
              </a:rPr>
              <a:t>Η Ελληνιστική Περίοδος</a:t>
            </a:r>
            <a:br>
              <a:rPr lang="el-GR" kern="1200" dirty="0">
                <a:solidFill>
                  <a:srgbClr val="FFFFFF"/>
                </a:solidFill>
                <a:latin typeface="+mj-lt"/>
                <a:ea typeface="+mj-ea"/>
                <a:cs typeface="+mj-cs"/>
              </a:rPr>
            </a:br>
            <a:endParaRPr lang="en-US" kern="1200" dirty="0">
              <a:solidFill>
                <a:srgbClr val="FFFFFF"/>
              </a:solidFill>
              <a:latin typeface="+mj-lt"/>
              <a:ea typeface="+mj-ea"/>
              <a:cs typeface="+mj-cs"/>
            </a:endParaRPr>
          </a:p>
        </p:txBody>
      </p:sp>
      <p:sp>
        <p:nvSpPr>
          <p:cNvPr id="3" name="TextBox 2">
            <a:extLst>
              <a:ext uri="{FF2B5EF4-FFF2-40B4-BE49-F238E27FC236}">
                <a16:creationId xmlns:a16="http://schemas.microsoft.com/office/drawing/2014/main" id="{7A7308C4-0D1E-080A-49F6-119B75DCBB2C}"/>
              </a:ext>
            </a:extLst>
          </p:cNvPr>
          <p:cNvSpPr txBox="1"/>
          <p:nvPr/>
        </p:nvSpPr>
        <p:spPr>
          <a:xfrm>
            <a:off x="7118555" y="1120877"/>
            <a:ext cx="4277032" cy="3170099"/>
          </a:xfrm>
          <a:prstGeom prst="rect">
            <a:avLst/>
          </a:prstGeom>
          <a:noFill/>
        </p:spPr>
        <p:txBody>
          <a:bodyPr wrap="square" rtlCol="0">
            <a:spAutoFit/>
          </a:bodyPr>
          <a:lstStyle/>
          <a:p>
            <a:r>
              <a:rPr lang="el-GR" sz="2000" dirty="0">
                <a:latin typeface="Constantia" panose="02030602050306030303" pitchFamily="18" charset="0"/>
              </a:rPr>
              <a:t>Η διάχυση του ελληνικού πολιτισμού σε μια τεράστια γεωγραφική έκταση και η δημιουργία ενός νέου, πολυπολιτισμικού κόσμου.</a:t>
            </a:r>
          </a:p>
          <a:p>
            <a:endParaRPr lang="el-GR" sz="2000" dirty="0">
              <a:latin typeface="Constantia" panose="02030602050306030303" pitchFamily="18" charset="0"/>
            </a:endParaRPr>
          </a:p>
          <a:p>
            <a:r>
              <a:rPr lang="el-GR" sz="2000" dirty="0">
                <a:latin typeface="Constantia" panose="02030602050306030303" pitchFamily="18" charset="0"/>
              </a:rPr>
              <a:t>Χρονολογείται από τον θάνατο του Μεγάλου Αλεξάνδρου (323 π.Χ.) έως την κατάκτηση της Αιγύπτου από τους Ρωμαίους (30 π.Χ.).</a:t>
            </a:r>
          </a:p>
          <a:p>
            <a:endParaRPr lang="el-GR" sz="2000" dirty="0"/>
          </a:p>
        </p:txBody>
      </p:sp>
    </p:spTree>
    <p:extLst>
      <p:ext uri="{BB962C8B-B14F-4D97-AF65-F5344CB8AC3E}">
        <p14:creationId xmlns:p14="http://schemas.microsoft.com/office/powerpoint/2010/main" val="278220533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9" name="Freeform: Shape 8">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1" name="Freeform: Shape 10">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13" name="Rectangle 12">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Τίτλος 1">
            <a:extLst>
              <a:ext uri="{FF2B5EF4-FFF2-40B4-BE49-F238E27FC236}">
                <a16:creationId xmlns:a16="http://schemas.microsoft.com/office/drawing/2014/main" id="{9B29F7D2-0755-9ADA-06E6-4313EE81C73C}"/>
              </a:ext>
            </a:extLst>
          </p:cNvPr>
          <p:cNvSpPr>
            <a:spLocks noGrp="1"/>
          </p:cNvSpPr>
          <p:nvPr>
            <p:ph type="title"/>
          </p:nvPr>
        </p:nvSpPr>
        <p:spPr>
          <a:xfrm>
            <a:off x="2802194" y="-234093"/>
            <a:ext cx="9299162" cy="1553497"/>
          </a:xfrm>
        </p:spPr>
        <p:txBody>
          <a:bodyPr vert="horz" lIns="91440" tIns="45720" rIns="91440" bIns="45720" rtlCol="0" anchor="b">
            <a:noAutofit/>
          </a:bodyPr>
          <a:lstStyle/>
          <a:p>
            <a:pPr algn="r"/>
            <a:r>
              <a:rPr lang="el-GR" sz="2400" kern="1200" dirty="0">
                <a:solidFill>
                  <a:schemeClr val="tx1"/>
                </a:solidFill>
                <a:latin typeface="+mj-lt"/>
                <a:ea typeface="+mj-ea"/>
                <a:cs typeface="+mj-cs"/>
              </a:rPr>
              <a:t>Η διάλυση της αυτοκρατορίας του Αλεξάνδρου</a:t>
            </a:r>
            <a:br>
              <a:rPr lang="el-GR" sz="2400" kern="1200" dirty="0">
                <a:solidFill>
                  <a:schemeClr val="tx1"/>
                </a:solidFill>
                <a:latin typeface="+mj-lt"/>
                <a:ea typeface="+mj-ea"/>
                <a:cs typeface="+mj-cs"/>
              </a:rPr>
            </a:br>
            <a:r>
              <a:rPr lang="el-GR" sz="2400" kern="1200" dirty="0">
                <a:solidFill>
                  <a:schemeClr val="tx1"/>
                </a:solidFill>
                <a:latin typeface="+mj-lt"/>
                <a:ea typeface="+mj-ea"/>
                <a:cs typeface="+mj-cs"/>
              </a:rPr>
              <a:t>Μετά τον θάνατό του, οι στρατηγοί του (οι Διάδοχοι) διεκδίκησαν την εξουσία. Από τις συγκρούσεις προέκυψαν τρία μεγάλα βασίλεια:</a:t>
            </a:r>
            <a:endParaRPr lang="en-US" sz="2400" kern="1200" dirty="0">
              <a:solidFill>
                <a:schemeClr val="tx1"/>
              </a:solidFill>
              <a:latin typeface="+mj-lt"/>
              <a:ea typeface="+mj-ea"/>
              <a:cs typeface="+mj-cs"/>
            </a:endParaRPr>
          </a:p>
        </p:txBody>
      </p:sp>
      <p:sp>
        <p:nvSpPr>
          <p:cNvPr id="15" name="Freeform: Shape 14">
            <a:extLst>
              <a:ext uri="{FF2B5EF4-FFF2-40B4-BE49-F238E27FC236}">
                <a16:creationId xmlns:a16="http://schemas.microsoft.com/office/drawing/2014/main" id="{00572931-961B-4A48-8B38-E9A9DB6E8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1"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Avenir Next LT Pro" panose="020B0504020202020204" pitchFamily="34" charset="0"/>
            </a:endParaRPr>
          </a:p>
        </p:txBody>
      </p:sp>
      <p:sp>
        <p:nvSpPr>
          <p:cNvPr id="17" name="Freeform: Shape 16">
            <a:extLst>
              <a:ext uri="{FF2B5EF4-FFF2-40B4-BE49-F238E27FC236}">
                <a16:creationId xmlns:a16="http://schemas.microsoft.com/office/drawing/2014/main" id="{0F29AAD2-96E3-4A6F-9A5E-B6B9E7E11E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3906" y="5720962"/>
            <a:ext cx="4228094" cy="1137038"/>
          </a:xfrm>
          <a:custGeom>
            <a:avLst/>
            <a:gdLst>
              <a:gd name="connsiteX0" fmla="*/ 1673074 w 4228094"/>
              <a:gd name="connsiteY0" fmla="*/ 230 h 1137038"/>
              <a:gd name="connsiteX1" fmla="*/ 3676781 w 4228094"/>
              <a:gd name="connsiteY1" fmla="*/ 298555 h 1137038"/>
              <a:gd name="connsiteX2" fmla="*/ 4025527 w 4228094"/>
              <a:gd name="connsiteY2" fmla="*/ 425010 h 1137038"/>
              <a:gd name="connsiteX3" fmla="*/ 4228094 w 4228094"/>
              <a:gd name="connsiteY3" fmla="*/ 494088 h 1137038"/>
              <a:gd name="connsiteX4" fmla="*/ 4228094 w 4228094"/>
              <a:gd name="connsiteY4" fmla="*/ 1137038 h 1137038"/>
              <a:gd name="connsiteX5" fmla="*/ 0 w 4228094"/>
              <a:gd name="connsiteY5" fmla="*/ 1137038 h 1137038"/>
              <a:gd name="connsiteX6" fmla="*/ 18109 w 4228094"/>
              <a:gd name="connsiteY6" fmla="*/ 1068877 h 1137038"/>
              <a:gd name="connsiteX7" fmla="*/ 362264 w 4228094"/>
              <a:gd name="connsiteY7" fmla="*/ 366637 h 1137038"/>
              <a:gd name="connsiteX8" fmla="*/ 1386499 w 4228094"/>
              <a:gd name="connsiteY8" fmla="*/ 1522 h 1137038"/>
              <a:gd name="connsiteX9" fmla="*/ 1673074 w 4228094"/>
              <a:gd name="connsiteY9" fmla="*/ 230 h 113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8094" h="1137038">
                <a:moveTo>
                  <a:pt x="1673074" y="230"/>
                </a:moveTo>
                <a:cubicBezTo>
                  <a:pt x="2346512" y="4287"/>
                  <a:pt x="3048424" y="63583"/>
                  <a:pt x="3676781" y="298555"/>
                </a:cubicBezTo>
                <a:cubicBezTo>
                  <a:pt x="3793275" y="342114"/>
                  <a:pt x="3909477" y="384216"/>
                  <a:pt x="4025527" y="425010"/>
                </a:cubicBezTo>
                <a:lnTo>
                  <a:pt x="4228094" y="494088"/>
                </a:lnTo>
                <a:lnTo>
                  <a:pt x="4228094" y="1137038"/>
                </a:lnTo>
                <a:lnTo>
                  <a:pt x="0" y="1137038"/>
                </a:lnTo>
                <a:lnTo>
                  <a:pt x="18109" y="1068877"/>
                </a:lnTo>
                <a:cubicBezTo>
                  <a:pt x="95047" y="799139"/>
                  <a:pt x="194962" y="542008"/>
                  <a:pt x="362264" y="366637"/>
                </a:cubicBezTo>
                <a:cubicBezTo>
                  <a:pt x="622229" y="94062"/>
                  <a:pt x="1015836" y="6565"/>
                  <a:pt x="1386499" y="1522"/>
                </a:cubicBezTo>
                <a:cubicBezTo>
                  <a:pt x="1481245" y="198"/>
                  <a:pt x="1576869" y="-349"/>
                  <a:pt x="1673074"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500">
              <a:solidFill>
                <a:schemeClr val="bg1"/>
              </a:solidFill>
              <a:latin typeface="Avenir Next LT Pro" panose="020B0504020202020204" pitchFamily="34" charset="0"/>
            </a:endParaRPr>
          </a:p>
        </p:txBody>
      </p:sp>
      <p:sp>
        <p:nvSpPr>
          <p:cNvPr id="19" name="Freeform: Shape 18">
            <a:extLst>
              <a:ext uri="{FF2B5EF4-FFF2-40B4-BE49-F238E27FC236}">
                <a16:creationId xmlns:a16="http://schemas.microsoft.com/office/drawing/2014/main" id="{4EC84841-2631-44D2-A01B-6AF0CF7F7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53921" y="5620196"/>
            <a:ext cx="5038078" cy="1237805"/>
          </a:xfrm>
          <a:custGeom>
            <a:avLst/>
            <a:gdLst>
              <a:gd name="connsiteX0" fmla="*/ 1576991 w 5038078"/>
              <a:gd name="connsiteY0" fmla="*/ 210 h 1238015"/>
              <a:gd name="connsiteX1" fmla="*/ 3403320 w 5038078"/>
              <a:gd name="connsiteY1" fmla="*/ 272125 h 1238015"/>
              <a:gd name="connsiteX2" fmla="*/ 4672870 w 5038078"/>
              <a:gd name="connsiteY2" fmla="*/ 693604 h 1238015"/>
              <a:gd name="connsiteX3" fmla="*/ 5038078 w 5038078"/>
              <a:gd name="connsiteY3" fmla="*/ 795929 h 1238015"/>
              <a:gd name="connsiteX4" fmla="*/ 5038078 w 5038078"/>
              <a:gd name="connsiteY4" fmla="*/ 1238015 h 1238015"/>
              <a:gd name="connsiteX5" fmla="*/ 0 w 5038078"/>
              <a:gd name="connsiteY5" fmla="*/ 1238015 h 1238015"/>
              <a:gd name="connsiteX6" fmla="*/ 19230 w 5038078"/>
              <a:gd name="connsiteY6" fmla="*/ 1159819 h 1238015"/>
              <a:gd name="connsiteX7" fmla="*/ 382219 w 5038078"/>
              <a:gd name="connsiteY7" fmla="*/ 334180 h 1238015"/>
              <a:gd name="connsiteX8" fmla="*/ 1315784 w 5038078"/>
              <a:gd name="connsiteY8" fmla="*/ 1388 h 1238015"/>
              <a:gd name="connsiteX9" fmla="*/ 1576991 w 5038078"/>
              <a:gd name="connsiteY9" fmla="*/ 210 h 123801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049689"/>
              <a:gd name="connsiteY0" fmla="*/ 1237805 h 1423588"/>
              <a:gd name="connsiteX1" fmla="*/ 19230 w 5049689"/>
              <a:gd name="connsiteY1" fmla="*/ 1159609 h 1423588"/>
              <a:gd name="connsiteX2" fmla="*/ 382219 w 5049689"/>
              <a:gd name="connsiteY2" fmla="*/ 333970 h 1423588"/>
              <a:gd name="connsiteX3" fmla="*/ 1315784 w 5049689"/>
              <a:gd name="connsiteY3" fmla="*/ 1178 h 1423588"/>
              <a:gd name="connsiteX4" fmla="*/ 1576991 w 5049689"/>
              <a:gd name="connsiteY4" fmla="*/ 0 h 1423588"/>
              <a:gd name="connsiteX5" fmla="*/ 3403320 w 5049689"/>
              <a:gd name="connsiteY5" fmla="*/ 271915 h 1423588"/>
              <a:gd name="connsiteX6" fmla="*/ 4672870 w 5049689"/>
              <a:gd name="connsiteY6" fmla="*/ 693394 h 1423588"/>
              <a:gd name="connsiteX7" fmla="*/ 5038078 w 5049689"/>
              <a:gd name="connsiteY7" fmla="*/ 795719 h 1423588"/>
              <a:gd name="connsiteX8" fmla="*/ 5049689 w 5049689"/>
              <a:gd name="connsiteY8" fmla="*/ 1423588 h 1423588"/>
              <a:gd name="connsiteX0" fmla="*/ 0 w 5038078"/>
              <a:gd name="connsiteY0" fmla="*/ 1237805 h 1237805"/>
              <a:gd name="connsiteX1" fmla="*/ 19230 w 5038078"/>
              <a:gd name="connsiteY1" fmla="*/ 1159609 h 1237805"/>
              <a:gd name="connsiteX2" fmla="*/ 382219 w 5038078"/>
              <a:gd name="connsiteY2" fmla="*/ 333970 h 1237805"/>
              <a:gd name="connsiteX3" fmla="*/ 1315784 w 5038078"/>
              <a:gd name="connsiteY3" fmla="*/ 1178 h 1237805"/>
              <a:gd name="connsiteX4" fmla="*/ 1576991 w 5038078"/>
              <a:gd name="connsiteY4" fmla="*/ 0 h 1237805"/>
              <a:gd name="connsiteX5" fmla="*/ 3403320 w 5038078"/>
              <a:gd name="connsiteY5" fmla="*/ 271915 h 1237805"/>
              <a:gd name="connsiteX6" fmla="*/ 4672870 w 5038078"/>
              <a:gd name="connsiteY6" fmla="*/ 693394 h 1237805"/>
              <a:gd name="connsiteX7" fmla="*/ 5038078 w 5038078"/>
              <a:gd name="connsiteY7" fmla="*/ 795719 h 123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38078" h="1237805">
                <a:moveTo>
                  <a:pt x="0" y="1237805"/>
                </a:moveTo>
                <a:lnTo>
                  <a:pt x="19230" y="1159609"/>
                </a:lnTo>
                <a:cubicBezTo>
                  <a:pt x="96961" y="850027"/>
                  <a:pt x="191605" y="533778"/>
                  <a:pt x="382219" y="333970"/>
                </a:cubicBezTo>
                <a:cubicBezTo>
                  <a:pt x="619171" y="85526"/>
                  <a:pt x="977934" y="5774"/>
                  <a:pt x="1315784" y="1178"/>
                </a:cubicBezTo>
                <a:lnTo>
                  <a:pt x="1576991" y="0"/>
                </a:lnTo>
                <a:cubicBezTo>
                  <a:pt x="2190813" y="3698"/>
                  <a:pt x="2830589" y="57744"/>
                  <a:pt x="3403320" y="271915"/>
                </a:cubicBezTo>
                <a:cubicBezTo>
                  <a:pt x="3828046" y="430728"/>
                  <a:pt x="4248519" y="568281"/>
                  <a:pt x="4672870" y="693394"/>
                </a:cubicBezTo>
                <a:lnTo>
                  <a:pt x="5038078" y="795719"/>
                </a:lnTo>
              </a:path>
            </a:pathLst>
          </a:cu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cap="none" spc="0" normalizeH="0" baseline="0">
              <a:ln>
                <a:noFill/>
              </a:ln>
              <a:solidFill>
                <a:prstClr val="white"/>
              </a:solidFill>
              <a:effectLst/>
              <a:uLnTx/>
              <a:uFillTx/>
              <a:latin typeface="Avenir Next LT Pro Light"/>
            </a:endParaRPr>
          </a:p>
        </p:txBody>
      </p:sp>
      <p:graphicFrame>
        <p:nvGraphicFramePr>
          <p:cNvPr id="3" name="Διάγραμμα 2">
            <a:extLst>
              <a:ext uri="{FF2B5EF4-FFF2-40B4-BE49-F238E27FC236}">
                <a16:creationId xmlns:a16="http://schemas.microsoft.com/office/drawing/2014/main" id="{674BF466-27A7-10A3-0549-B03366451A0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72615644"/>
              </p:ext>
            </p:extLst>
          </p:nvPr>
        </p:nvGraphicFramePr>
        <p:xfrm>
          <a:off x="1377204" y="1584575"/>
          <a:ext cx="8797717" cy="4398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294DCF88-B156-CB42-556D-C10D9BFB0EDB}"/>
              </a:ext>
            </a:extLst>
          </p:cNvPr>
          <p:cNvSpPr txBox="1"/>
          <p:nvPr/>
        </p:nvSpPr>
        <p:spPr>
          <a:xfrm>
            <a:off x="289708" y="5982899"/>
            <a:ext cx="6955589" cy="707886"/>
          </a:xfrm>
          <a:prstGeom prst="rect">
            <a:avLst/>
          </a:prstGeom>
          <a:noFill/>
        </p:spPr>
        <p:txBody>
          <a:bodyPr wrap="square" rtlCol="0">
            <a:spAutoFit/>
          </a:bodyPr>
          <a:lstStyle/>
          <a:p>
            <a:r>
              <a:rPr lang="el-GR" sz="2000" dirty="0">
                <a:latin typeface="Constantia" panose="02030602050306030303" pitchFamily="18" charset="0"/>
              </a:rPr>
              <a:t>Αυτά τα κράτη είχαν μοναρχικό χαρακτήρα, ισχυρή διοικητική οργάνωση και πολυεθνικούς πληθυσμούς.</a:t>
            </a:r>
          </a:p>
        </p:txBody>
      </p:sp>
    </p:spTree>
    <p:extLst>
      <p:ext uri="{BB962C8B-B14F-4D97-AF65-F5344CB8AC3E}">
        <p14:creationId xmlns:p14="http://schemas.microsoft.com/office/powerpoint/2010/main" val="36153649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Freeform: Shape 9">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9" name="Freeform: Shape 11">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1" name="Freeform: Shape 13">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13" name="Rectangle 15">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5" name="Τίτλος 4">
            <a:extLst>
              <a:ext uri="{FF2B5EF4-FFF2-40B4-BE49-F238E27FC236}">
                <a16:creationId xmlns:a16="http://schemas.microsoft.com/office/drawing/2014/main" id="{8B2272A5-005D-D39E-E547-94FA2F745560}"/>
              </a:ext>
            </a:extLst>
          </p:cNvPr>
          <p:cNvSpPr>
            <a:spLocks noGrp="1"/>
          </p:cNvSpPr>
          <p:nvPr>
            <p:ph type="title"/>
          </p:nvPr>
        </p:nvSpPr>
        <p:spPr>
          <a:xfrm>
            <a:off x="4712392" y="274726"/>
            <a:ext cx="6890899" cy="6316575"/>
          </a:xfrm>
        </p:spPr>
        <p:txBody>
          <a:bodyPr vert="horz" lIns="91440" tIns="45720" rIns="91440" bIns="45720" rtlCol="0" anchor="b">
            <a:noAutofit/>
          </a:bodyPr>
          <a:lstStyle/>
          <a:p>
            <a:r>
              <a:rPr lang="el-GR" sz="2400" u="sng" kern="1200" dirty="0">
                <a:solidFill>
                  <a:schemeClr val="tx1"/>
                </a:solidFill>
                <a:latin typeface="Constantia" panose="02030602050306030303" pitchFamily="18" charset="0"/>
              </a:rPr>
              <a:t>Μοναρχίες με ελληνικό διοικητικό πυρήνα</a:t>
            </a:r>
            <a:br>
              <a:rPr lang="el-GR" sz="2400" u="sng" kern="1200" dirty="0">
                <a:solidFill>
                  <a:schemeClr val="tx1"/>
                </a:solidFill>
                <a:latin typeface="Constantia" panose="02030602050306030303" pitchFamily="18" charset="0"/>
              </a:rPr>
            </a:br>
            <a:br>
              <a:rPr lang="el-GR" sz="2400" kern="1200" dirty="0">
                <a:solidFill>
                  <a:schemeClr val="tx1"/>
                </a:solidFill>
                <a:latin typeface="Constantia" panose="02030602050306030303" pitchFamily="18" charset="0"/>
              </a:rPr>
            </a:br>
            <a:r>
              <a:rPr lang="el-GR" sz="2400" kern="1200" dirty="0">
                <a:solidFill>
                  <a:schemeClr val="tx1"/>
                </a:solidFill>
                <a:latin typeface="Constantia" panose="02030602050306030303" pitchFamily="18" charset="0"/>
              </a:rPr>
              <a:t>Οι βασιλείς είχαν σχεδόν απόλυτη </a:t>
            </a:r>
            <a:r>
              <a:rPr lang="el-GR" sz="2400" kern="1200" dirty="0" err="1">
                <a:solidFill>
                  <a:schemeClr val="tx1"/>
                </a:solidFill>
                <a:latin typeface="Constantia" panose="02030602050306030303" pitchFamily="18" charset="0"/>
              </a:rPr>
              <a:t>εξουσία.Η</a:t>
            </a:r>
            <a:r>
              <a:rPr lang="el-GR" sz="2400" kern="1200" dirty="0">
                <a:solidFill>
                  <a:schemeClr val="tx1"/>
                </a:solidFill>
                <a:latin typeface="Constantia" panose="02030602050306030303" pitchFamily="18" charset="0"/>
              </a:rPr>
              <a:t> διοίκηση στηριζόταν σε Έλληνες και Μακεδόνες </a:t>
            </a:r>
            <a:r>
              <a:rPr lang="el-GR" sz="2400" kern="1200" dirty="0" err="1">
                <a:solidFill>
                  <a:schemeClr val="tx1"/>
                </a:solidFill>
                <a:latin typeface="Constantia" panose="02030602050306030303" pitchFamily="18" charset="0"/>
              </a:rPr>
              <a:t>αξιωματούχους.Οι</a:t>
            </a:r>
            <a:r>
              <a:rPr lang="el-GR" sz="2400" kern="1200" dirty="0">
                <a:solidFill>
                  <a:schemeClr val="tx1"/>
                </a:solidFill>
                <a:latin typeface="Constantia" panose="02030602050306030303" pitchFamily="18" charset="0"/>
              </a:rPr>
              <a:t> πόλεις-κράτη συνέχισαν να υπάρχουν, αλλά με περιορισμένη αυτονομία.</a:t>
            </a:r>
            <a:br>
              <a:rPr lang="el-GR" sz="2400" kern="1200" dirty="0">
                <a:solidFill>
                  <a:schemeClr val="tx1"/>
                </a:solidFill>
                <a:latin typeface="Constantia" panose="02030602050306030303" pitchFamily="18" charset="0"/>
              </a:rPr>
            </a:br>
            <a:br>
              <a:rPr lang="el-GR" sz="2400" kern="1200" dirty="0">
                <a:solidFill>
                  <a:schemeClr val="tx1"/>
                </a:solidFill>
                <a:latin typeface="Constantia" panose="02030602050306030303" pitchFamily="18" charset="0"/>
              </a:rPr>
            </a:br>
            <a:br>
              <a:rPr lang="el-GR" sz="2400" kern="1200" dirty="0">
                <a:solidFill>
                  <a:schemeClr val="tx1"/>
                </a:solidFill>
                <a:latin typeface="Constantia" panose="02030602050306030303" pitchFamily="18" charset="0"/>
              </a:rPr>
            </a:br>
            <a:r>
              <a:rPr lang="el-GR" sz="2400" u="sng" kern="1200" dirty="0">
                <a:solidFill>
                  <a:schemeClr val="tx1"/>
                </a:solidFill>
                <a:latin typeface="Constantia" panose="02030602050306030303" pitchFamily="18" charset="0"/>
              </a:rPr>
              <a:t>Νέες πόλεις</a:t>
            </a:r>
            <a:br>
              <a:rPr lang="el-GR" sz="2400" kern="1200" dirty="0">
                <a:solidFill>
                  <a:schemeClr val="tx1"/>
                </a:solidFill>
                <a:latin typeface="Constantia" panose="02030602050306030303" pitchFamily="18" charset="0"/>
              </a:rPr>
            </a:br>
            <a:r>
              <a:rPr lang="el-GR" sz="2400" kern="1200" dirty="0">
                <a:solidFill>
                  <a:schemeClr val="tx1"/>
                </a:solidFill>
                <a:latin typeface="Constantia" panose="02030602050306030303" pitchFamily="18" charset="0"/>
              </a:rPr>
              <a:t>Ο Αλέξανδρος και οι διάδοχοί του ίδρυσαν εκατοντάδες πόλεις, με πιο χαρακτηριστική την Αλεξάνδρεια.</a:t>
            </a:r>
            <a:br>
              <a:rPr lang="el-GR" sz="2400" kern="1200" dirty="0">
                <a:solidFill>
                  <a:schemeClr val="tx1"/>
                </a:solidFill>
                <a:latin typeface="Constantia" panose="02030602050306030303" pitchFamily="18" charset="0"/>
              </a:rPr>
            </a:br>
            <a:r>
              <a:rPr lang="el-GR" sz="2400" kern="1200" dirty="0">
                <a:solidFill>
                  <a:schemeClr val="tx1"/>
                </a:solidFill>
                <a:latin typeface="Constantia" panose="02030602050306030303" pitchFamily="18" charset="0"/>
              </a:rPr>
              <a:t>Αυτές οι πόλεις λειτουργούσαν ως:</a:t>
            </a:r>
            <a:br>
              <a:rPr lang="el-GR" sz="2400" kern="1200" dirty="0">
                <a:solidFill>
                  <a:schemeClr val="tx1"/>
                </a:solidFill>
                <a:latin typeface="Constantia" panose="02030602050306030303" pitchFamily="18" charset="0"/>
              </a:rPr>
            </a:br>
            <a:br>
              <a:rPr lang="el-GR" sz="2400" kern="1200" dirty="0">
                <a:solidFill>
                  <a:schemeClr val="tx1"/>
                </a:solidFill>
                <a:latin typeface="Constantia" panose="02030602050306030303" pitchFamily="18" charset="0"/>
              </a:rPr>
            </a:br>
            <a:r>
              <a:rPr lang="el-GR" sz="2400" kern="1200" dirty="0">
                <a:solidFill>
                  <a:schemeClr val="tx1"/>
                </a:solidFill>
                <a:latin typeface="Constantia" panose="02030602050306030303" pitchFamily="18" charset="0"/>
              </a:rPr>
              <a:t>• διοικητικά κέντρα</a:t>
            </a:r>
            <a:br>
              <a:rPr lang="el-GR" sz="2400" kern="1200" dirty="0">
                <a:solidFill>
                  <a:schemeClr val="tx1"/>
                </a:solidFill>
                <a:latin typeface="Constantia" panose="02030602050306030303" pitchFamily="18" charset="0"/>
              </a:rPr>
            </a:br>
            <a:br>
              <a:rPr lang="el-GR" sz="2400" kern="1200" dirty="0">
                <a:solidFill>
                  <a:schemeClr val="tx1"/>
                </a:solidFill>
                <a:latin typeface="Constantia" panose="02030602050306030303" pitchFamily="18" charset="0"/>
              </a:rPr>
            </a:br>
            <a:r>
              <a:rPr lang="el-GR" sz="2400" kern="1200" dirty="0">
                <a:solidFill>
                  <a:schemeClr val="tx1"/>
                </a:solidFill>
                <a:latin typeface="Constantia" panose="02030602050306030303" pitchFamily="18" charset="0"/>
              </a:rPr>
              <a:t>• εμπορικοί κόμβοι</a:t>
            </a:r>
            <a:br>
              <a:rPr lang="el-GR" sz="2400" kern="1200" dirty="0">
                <a:solidFill>
                  <a:schemeClr val="tx1"/>
                </a:solidFill>
                <a:latin typeface="Constantia" panose="02030602050306030303" pitchFamily="18" charset="0"/>
              </a:rPr>
            </a:br>
            <a:br>
              <a:rPr lang="el-GR" sz="2400" kern="1200" dirty="0">
                <a:solidFill>
                  <a:schemeClr val="tx1"/>
                </a:solidFill>
                <a:latin typeface="Constantia" panose="02030602050306030303" pitchFamily="18" charset="0"/>
              </a:rPr>
            </a:br>
            <a:r>
              <a:rPr lang="el-GR" sz="2400" kern="1200" dirty="0">
                <a:solidFill>
                  <a:schemeClr val="tx1"/>
                </a:solidFill>
                <a:latin typeface="Constantia" panose="02030602050306030303" pitchFamily="18" charset="0"/>
              </a:rPr>
              <a:t>• εστίες ελληνικής παιδείας</a:t>
            </a:r>
            <a:endParaRPr lang="en-US" sz="2400" kern="1200" dirty="0">
              <a:solidFill>
                <a:schemeClr val="tx1"/>
              </a:solidFill>
              <a:latin typeface="Constantia" panose="02030602050306030303" pitchFamily="18" charset="0"/>
            </a:endParaRPr>
          </a:p>
        </p:txBody>
      </p:sp>
      <p:sp>
        <p:nvSpPr>
          <p:cNvPr id="15" name="Freeform: Shape 17">
            <a:extLst>
              <a:ext uri="{FF2B5EF4-FFF2-40B4-BE49-F238E27FC236}">
                <a16:creationId xmlns:a16="http://schemas.microsoft.com/office/drawing/2014/main" id="{E6958E70-80C5-4642-B5AC-ACDBCB1306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040564"/>
            <a:ext cx="4337539" cy="5817436"/>
          </a:xfrm>
          <a:custGeom>
            <a:avLst/>
            <a:gdLst>
              <a:gd name="connsiteX0" fmla="*/ 1162193 w 4337539"/>
              <a:gd name="connsiteY0" fmla="*/ 710 h 5817436"/>
              <a:gd name="connsiteX1" fmla="*/ 1585945 w 4337539"/>
              <a:gd name="connsiteY1" fmla="*/ 47742 h 5817436"/>
              <a:gd name="connsiteX2" fmla="*/ 2955874 w 4337539"/>
              <a:gd name="connsiteY2" fmla="*/ 845238 h 5817436"/>
              <a:gd name="connsiteX3" fmla="*/ 3985793 w 4337539"/>
              <a:gd name="connsiteY3" fmla="*/ 2263621 h 5817436"/>
              <a:gd name="connsiteX4" fmla="*/ 3471030 w 4337539"/>
              <a:gd name="connsiteY4" fmla="*/ 5609583 h 5817436"/>
              <a:gd name="connsiteX5" fmla="*/ 3330983 w 4337539"/>
              <a:gd name="connsiteY5" fmla="*/ 5817436 h 5817436"/>
              <a:gd name="connsiteX6" fmla="*/ 0 w 4337539"/>
              <a:gd name="connsiteY6" fmla="*/ 5817436 h 5817436"/>
              <a:gd name="connsiteX7" fmla="*/ 0 w 4337539"/>
              <a:gd name="connsiteY7" fmla="*/ 181400 h 5817436"/>
              <a:gd name="connsiteX8" fmla="*/ 365311 w 4337539"/>
              <a:gd name="connsiteY8" fmla="*/ 94304 h 5817436"/>
              <a:gd name="connsiteX9" fmla="*/ 1162193 w 4337539"/>
              <a:gd name="connsiteY9" fmla="*/ 710 h 581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37539" h="5817436">
                <a:moveTo>
                  <a:pt x="1162193" y="710"/>
                </a:moveTo>
                <a:cubicBezTo>
                  <a:pt x="1309881" y="4175"/>
                  <a:pt x="1450916" y="20264"/>
                  <a:pt x="1585945" y="47742"/>
                </a:cubicBezTo>
                <a:cubicBezTo>
                  <a:pt x="2125847" y="157580"/>
                  <a:pt x="2569194" y="449669"/>
                  <a:pt x="2955874" y="845238"/>
                </a:cubicBezTo>
                <a:cubicBezTo>
                  <a:pt x="3342552" y="1240809"/>
                  <a:pt x="3672563" y="1739861"/>
                  <a:pt x="3985793" y="2263621"/>
                </a:cubicBezTo>
                <a:cubicBezTo>
                  <a:pt x="4713945" y="3480830"/>
                  <a:pt x="4197469" y="4515211"/>
                  <a:pt x="3471030" y="5609583"/>
                </a:cubicBezTo>
                <a:lnTo>
                  <a:pt x="3330983" y="5817436"/>
                </a:lnTo>
                <a:lnTo>
                  <a:pt x="0" y="5817436"/>
                </a:lnTo>
                <a:lnTo>
                  <a:pt x="0" y="181400"/>
                </a:lnTo>
                <a:lnTo>
                  <a:pt x="365311" y="94304"/>
                </a:lnTo>
                <a:cubicBezTo>
                  <a:pt x="651420" y="24227"/>
                  <a:pt x="916047" y="-5064"/>
                  <a:pt x="1162193" y="71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DC8DFAE-D351-4C9E-B50E-9D4155404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17358">
            <a:off x="-804994" y="946220"/>
            <a:ext cx="5867664" cy="5317986"/>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 name="connsiteX0" fmla="*/ 0 w 1085312"/>
              <a:gd name="connsiteY0" fmla="*/ 0 h 2441440"/>
              <a:gd name="connsiteX1" fmla="*/ 53089 w 1085312"/>
              <a:gd name="connsiteY1" fmla="*/ 4542 h 2441440"/>
              <a:gd name="connsiteX2" fmla="*/ 790077 w 1085312"/>
              <a:gd name="connsiteY2" fmla="*/ 872756 h 2441440"/>
              <a:gd name="connsiteX3" fmla="*/ 1085252 w 1085312"/>
              <a:gd name="connsiteY3" fmla="*/ 1943649 h 2441440"/>
              <a:gd name="connsiteX4" fmla="*/ 1064832 w 1085312"/>
              <a:gd name="connsiteY4" fmla="*/ 2198094 h 2441440"/>
              <a:gd name="connsiteX5" fmla="*/ 1043734 w 1085312"/>
              <a:gd name="connsiteY5" fmla="*/ 2315675 h 2441440"/>
              <a:gd name="connsiteX6" fmla="*/ 59456 w 1085312"/>
              <a:gd name="connsiteY6" fmla="*/ 2441440 h 2441440"/>
              <a:gd name="connsiteX0" fmla="*/ 0 w 1085312"/>
              <a:gd name="connsiteY0" fmla="*/ 0 h 2315675"/>
              <a:gd name="connsiteX1" fmla="*/ 53089 w 1085312"/>
              <a:gd name="connsiteY1" fmla="*/ 4542 h 2315675"/>
              <a:gd name="connsiteX2" fmla="*/ 790077 w 1085312"/>
              <a:gd name="connsiteY2" fmla="*/ 872756 h 2315675"/>
              <a:gd name="connsiteX3" fmla="*/ 1085252 w 1085312"/>
              <a:gd name="connsiteY3" fmla="*/ 1943649 h 2315675"/>
              <a:gd name="connsiteX4" fmla="*/ 1064832 w 1085312"/>
              <a:gd name="connsiteY4" fmla="*/ 2198094 h 2315675"/>
              <a:gd name="connsiteX5" fmla="*/ 1043734 w 1085312"/>
              <a:gd name="connsiteY5"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5312" h="2315675">
                <a:moveTo>
                  <a:pt x="0" y="0"/>
                </a:move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venir Next LT Pro Light"/>
            </a:endParaRPr>
          </a:p>
        </p:txBody>
      </p:sp>
      <p:sp>
        <p:nvSpPr>
          <p:cNvPr id="6" name="TextBox 5">
            <a:extLst>
              <a:ext uri="{FF2B5EF4-FFF2-40B4-BE49-F238E27FC236}">
                <a16:creationId xmlns:a16="http://schemas.microsoft.com/office/drawing/2014/main" id="{DE7433DE-8509-F5FC-F49E-215501D49D74}"/>
              </a:ext>
            </a:extLst>
          </p:cNvPr>
          <p:cNvSpPr txBox="1"/>
          <p:nvPr/>
        </p:nvSpPr>
        <p:spPr>
          <a:xfrm>
            <a:off x="673239" y="3109445"/>
            <a:ext cx="2381459" cy="1077218"/>
          </a:xfrm>
          <a:prstGeom prst="rect">
            <a:avLst/>
          </a:prstGeom>
          <a:noFill/>
        </p:spPr>
        <p:txBody>
          <a:bodyPr wrap="square" rtlCol="0">
            <a:spAutoFit/>
          </a:bodyPr>
          <a:lstStyle/>
          <a:p>
            <a:pPr algn="ctr"/>
            <a:r>
              <a:rPr lang="el-GR" sz="3200" dirty="0">
                <a:latin typeface="Constantia" panose="02030602050306030303" pitchFamily="18" charset="0"/>
              </a:rPr>
              <a:t>Πολιτική</a:t>
            </a:r>
          </a:p>
          <a:p>
            <a:pPr algn="ctr"/>
            <a:r>
              <a:rPr lang="el-GR" sz="3200" dirty="0">
                <a:latin typeface="Constantia" panose="02030602050306030303" pitchFamily="18" charset="0"/>
              </a:rPr>
              <a:t>Οργάνωση</a:t>
            </a:r>
          </a:p>
        </p:txBody>
      </p:sp>
    </p:spTree>
    <p:extLst>
      <p:ext uri="{BB962C8B-B14F-4D97-AF65-F5344CB8AC3E}">
        <p14:creationId xmlns:p14="http://schemas.microsoft.com/office/powerpoint/2010/main" val="256710997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3" name="Freeform: Shape 12">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15" name="Rectangle 14">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7" name="Freeform: Shape 16">
            <a:extLst>
              <a:ext uri="{FF2B5EF4-FFF2-40B4-BE49-F238E27FC236}">
                <a16:creationId xmlns:a16="http://schemas.microsoft.com/office/drawing/2014/main" id="{AC5B9688-28B2-49CE-8BD3-0A5369AAA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062888" y="-798159"/>
            <a:ext cx="5330951" cy="6927272"/>
          </a:xfrm>
          <a:custGeom>
            <a:avLst/>
            <a:gdLst>
              <a:gd name="connsiteX0" fmla="*/ 0 w 4212773"/>
              <a:gd name="connsiteY0" fmla="*/ 0 h 6498740"/>
              <a:gd name="connsiteX1" fmla="*/ 159023 w 4212773"/>
              <a:gd name="connsiteY1" fmla="*/ 12872 h 6498740"/>
              <a:gd name="connsiteX2" fmla="*/ 1697597 w 4212773"/>
              <a:gd name="connsiteY2" fmla="*/ 306418 h 6498740"/>
              <a:gd name="connsiteX3" fmla="*/ 4047822 w 4212773"/>
              <a:gd name="connsiteY3" fmla="*/ 3511272 h 6498740"/>
              <a:gd name="connsiteX4" fmla="*/ 3551503 w 4212773"/>
              <a:gd name="connsiteY4" fmla="*/ 6184235 h 6498740"/>
              <a:gd name="connsiteX5" fmla="*/ 3163159 w 4212773"/>
              <a:gd name="connsiteY5" fmla="*/ 6459073 h 6498740"/>
              <a:gd name="connsiteX6" fmla="*/ 3092077 w 4212773"/>
              <a:gd name="connsiteY6" fmla="*/ 6498740 h 6498740"/>
              <a:gd name="connsiteX7" fmla="*/ 0 w 4212773"/>
              <a:gd name="connsiteY7" fmla="*/ 6498740 h 6498740"/>
              <a:gd name="connsiteX8" fmla="*/ 0 w 4212773"/>
              <a:gd name="connsiteY8" fmla="*/ 0 h 649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2773" h="6498740">
                <a:moveTo>
                  <a:pt x="0" y="0"/>
                </a:moveTo>
                <a:lnTo>
                  <a:pt x="159023" y="12872"/>
                </a:lnTo>
                <a:cubicBezTo>
                  <a:pt x="659101" y="63644"/>
                  <a:pt x="1176498" y="175345"/>
                  <a:pt x="1697597" y="306418"/>
                </a:cubicBezTo>
                <a:cubicBezTo>
                  <a:pt x="3312474" y="712392"/>
                  <a:pt x="3742395" y="1999786"/>
                  <a:pt x="4047822" y="3511272"/>
                </a:cubicBezTo>
                <a:cubicBezTo>
                  <a:pt x="4252232" y="4523358"/>
                  <a:pt x="4422733" y="5443193"/>
                  <a:pt x="3551503" y="6184235"/>
                </a:cubicBezTo>
                <a:cubicBezTo>
                  <a:pt x="3429343" y="6288166"/>
                  <a:pt x="3299185" y="6378784"/>
                  <a:pt x="3163159" y="6459073"/>
                </a:cubicBezTo>
                <a:lnTo>
                  <a:pt x="3092077" y="6498740"/>
                </a:lnTo>
                <a:lnTo>
                  <a:pt x="0" y="649874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896C11-F8DF-437A-B349-8AFD602DC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791199" y="-1219198"/>
            <a:ext cx="5181601" cy="7620000"/>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 name="Τίτλος 3">
            <a:extLst>
              <a:ext uri="{FF2B5EF4-FFF2-40B4-BE49-F238E27FC236}">
                <a16:creationId xmlns:a16="http://schemas.microsoft.com/office/drawing/2014/main" id="{320FF6E1-A7E4-AACC-A3E9-A909040B2D96}"/>
              </a:ext>
            </a:extLst>
          </p:cNvPr>
          <p:cNvSpPr>
            <a:spLocks noGrp="1"/>
          </p:cNvSpPr>
          <p:nvPr>
            <p:ph type="title"/>
          </p:nvPr>
        </p:nvSpPr>
        <p:spPr>
          <a:xfrm>
            <a:off x="331670" y="487386"/>
            <a:ext cx="4916035" cy="6174102"/>
          </a:xfrm>
        </p:spPr>
        <p:txBody>
          <a:bodyPr vert="horz" lIns="91440" tIns="45720" rIns="91440" bIns="45720" rtlCol="0" anchor="b">
            <a:noAutofit/>
          </a:bodyPr>
          <a:lstStyle/>
          <a:p>
            <a:r>
              <a:rPr lang="el-GR" sz="2400" u="sng" kern="1200" dirty="0">
                <a:solidFill>
                  <a:schemeClr val="tx1"/>
                </a:solidFill>
                <a:latin typeface="+mj-lt"/>
                <a:ea typeface="+mj-ea"/>
                <a:cs typeface="+mj-cs"/>
              </a:rPr>
              <a:t>Πολυπολιτισμικές κοινωνίες</a:t>
            </a:r>
            <a:br>
              <a:rPr lang="el-GR" sz="2400" kern="1200" dirty="0">
                <a:solidFill>
                  <a:schemeClr val="tx1"/>
                </a:solidFill>
                <a:latin typeface="+mj-lt"/>
                <a:ea typeface="+mj-ea"/>
                <a:cs typeface="+mj-cs"/>
              </a:rPr>
            </a:br>
            <a:br>
              <a:rPr lang="el-GR" sz="2400" kern="1200" dirty="0">
                <a:solidFill>
                  <a:schemeClr val="tx1"/>
                </a:solidFill>
                <a:latin typeface="+mj-lt"/>
                <a:ea typeface="+mj-ea"/>
                <a:cs typeface="+mj-cs"/>
              </a:rPr>
            </a:br>
            <a:r>
              <a:rPr lang="el-GR" sz="2400" kern="1200" dirty="0">
                <a:solidFill>
                  <a:schemeClr val="tx1"/>
                </a:solidFill>
                <a:latin typeface="+mj-lt"/>
                <a:ea typeface="+mj-ea"/>
                <a:cs typeface="+mj-cs"/>
              </a:rPr>
              <a:t>Συνυπήρχαν Έλληνες, Μακεδόνες, Αιγύπτιοι, Πέρσες, Ιουδαίοι, </a:t>
            </a:r>
            <a:r>
              <a:rPr lang="el-GR" sz="2400" kern="1200" dirty="0" err="1">
                <a:solidFill>
                  <a:schemeClr val="tx1"/>
                </a:solidFill>
                <a:latin typeface="+mj-lt"/>
                <a:ea typeface="+mj-ea"/>
                <a:cs typeface="+mj-cs"/>
              </a:rPr>
              <a:t>Σύροι</a:t>
            </a:r>
            <a:r>
              <a:rPr lang="el-GR" sz="2400" kern="1200" dirty="0">
                <a:solidFill>
                  <a:schemeClr val="tx1"/>
                </a:solidFill>
                <a:latin typeface="+mj-lt"/>
                <a:ea typeface="+mj-ea"/>
                <a:cs typeface="+mj-cs"/>
              </a:rPr>
              <a:t> κ.ά.</a:t>
            </a:r>
            <a:br>
              <a:rPr lang="el-GR" sz="2400" kern="1200" dirty="0">
                <a:solidFill>
                  <a:schemeClr val="tx1"/>
                </a:solidFill>
                <a:latin typeface="+mj-lt"/>
                <a:ea typeface="+mj-ea"/>
                <a:cs typeface="+mj-cs"/>
              </a:rPr>
            </a:br>
            <a:r>
              <a:rPr lang="el-GR" sz="2400" kern="1200" dirty="0">
                <a:solidFill>
                  <a:schemeClr val="tx1"/>
                </a:solidFill>
                <a:latin typeface="+mj-lt"/>
                <a:ea typeface="+mj-ea"/>
                <a:cs typeface="+mj-cs"/>
              </a:rPr>
              <a:t>Η ελληνική γλώσσα (κοινή) έγινε το </a:t>
            </a:r>
            <a:r>
              <a:rPr lang="el-GR" sz="2400" kern="1200" dirty="0" err="1">
                <a:solidFill>
                  <a:schemeClr val="tx1"/>
                </a:solidFill>
                <a:latin typeface="+mj-lt"/>
                <a:ea typeface="+mj-ea"/>
                <a:cs typeface="+mj-cs"/>
              </a:rPr>
              <a:t>lingua</a:t>
            </a:r>
            <a:r>
              <a:rPr lang="el-GR" sz="2400" kern="1200" dirty="0">
                <a:solidFill>
                  <a:schemeClr val="tx1"/>
                </a:solidFill>
                <a:latin typeface="+mj-lt"/>
                <a:ea typeface="+mj-ea"/>
                <a:cs typeface="+mj-cs"/>
              </a:rPr>
              <a:t> </a:t>
            </a:r>
            <a:r>
              <a:rPr lang="el-GR" sz="2400" kern="1200" dirty="0" err="1">
                <a:solidFill>
                  <a:schemeClr val="tx1"/>
                </a:solidFill>
                <a:latin typeface="+mj-lt"/>
                <a:ea typeface="+mj-ea"/>
                <a:cs typeface="+mj-cs"/>
              </a:rPr>
              <a:t>franca</a:t>
            </a:r>
            <a:r>
              <a:rPr lang="el-GR" sz="2400" kern="1200" dirty="0">
                <a:solidFill>
                  <a:schemeClr val="tx1"/>
                </a:solidFill>
                <a:latin typeface="+mj-lt"/>
                <a:ea typeface="+mj-ea"/>
                <a:cs typeface="+mj-cs"/>
              </a:rPr>
              <a:t> της εποχής.</a:t>
            </a:r>
            <a:br>
              <a:rPr lang="el-GR" sz="2400" kern="1200" dirty="0">
                <a:solidFill>
                  <a:schemeClr val="tx1"/>
                </a:solidFill>
                <a:latin typeface="+mj-lt"/>
                <a:ea typeface="+mj-ea"/>
                <a:cs typeface="+mj-cs"/>
              </a:rPr>
            </a:br>
            <a:br>
              <a:rPr lang="el-GR" sz="2400" kern="1200" dirty="0">
                <a:solidFill>
                  <a:schemeClr val="tx1"/>
                </a:solidFill>
                <a:latin typeface="+mj-lt"/>
                <a:ea typeface="+mj-ea"/>
                <a:cs typeface="+mj-cs"/>
              </a:rPr>
            </a:br>
            <a:br>
              <a:rPr lang="el-GR" sz="2400" kern="1200" dirty="0">
                <a:solidFill>
                  <a:schemeClr val="tx1"/>
                </a:solidFill>
                <a:latin typeface="+mj-lt"/>
                <a:ea typeface="+mj-ea"/>
                <a:cs typeface="+mj-cs"/>
              </a:rPr>
            </a:br>
            <a:br>
              <a:rPr lang="el-GR" sz="2400" kern="1200" dirty="0">
                <a:solidFill>
                  <a:schemeClr val="tx1"/>
                </a:solidFill>
                <a:latin typeface="+mj-lt"/>
                <a:ea typeface="+mj-ea"/>
                <a:cs typeface="+mj-cs"/>
              </a:rPr>
            </a:br>
            <a:r>
              <a:rPr lang="el-GR" sz="2400" u="sng" kern="1200" dirty="0">
                <a:solidFill>
                  <a:schemeClr val="tx1"/>
                </a:solidFill>
                <a:latin typeface="+mj-lt"/>
                <a:ea typeface="+mj-ea"/>
                <a:cs typeface="+mj-cs"/>
              </a:rPr>
              <a:t>Οικονομική άνθηση</a:t>
            </a:r>
            <a:br>
              <a:rPr lang="el-GR" sz="2400" u="sng" kern="1200" dirty="0">
                <a:solidFill>
                  <a:schemeClr val="tx1"/>
                </a:solidFill>
                <a:latin typeface="+mj-lt"/>
                <a:ea typeface="+mj-ea"/>
                <a:cs typeface="+mj-cs"/>
              </a:rPr>
            </a:br>
            <a:br>
              <a:rPr lang="el-GR" sz="2400" kern="1200" dirty="0">
                <a:solidFill>
                  <a:schemeClr val="tx1"/>
                </a:solidFill>
                <a:latin typeface="+mj-lt"/>
                <a:ea typeface="+mj-ea"/>
                <a:cs typeface="+mj-cs"/>
              </a:rPr>
            </a:br>
            <a:r>
              <a:rPr lang="el-GR" sz="2400" kern="1200" dirty="0">
                <a:solidFill>
                  <a:schemeClr val="tx1"/>
                </a:solidFill>
                <a:latin typeface="+mj-lt"/>
                <a:ea typeface="+mj-ea"/>
                <a:cs typeface="+mj-cs"/>
              </a:rPr>
              <a:t>• Ανάπτυξη εμπορίου σε Μεσόγειο, Ερυθρά Θάλασσα, Ινδικό Ωκεανό</a:t>
            </a:r>
            <a:br>
              <a:rPr lang="el-GR" sz="2400" kern="1200" dirty="0">
                <a:solidFill>
                  <a:schemeClr val="tx1"/>
                </a:solidFill>
                <a:latin typeface="+mj-lt"/>
                <a:ea typeface="+mj-ea"/>
                <a:cs typeface="+mj-cs"/>
              </a:rPr>
            </a:br>
            <a:r>
              <a:rPr lang="el-GR" sz="2400" kern="1200" dirty="0">
                <a:solidFill>
                  <a:schemeClr val="tx1"/>
                </a:solidFill>
                <a:latin typeface="+mj-lt"/>
                <a:ea typeface="+mj-ea"/>
                <a:cs typeface="+mj-cs"/>
              </a:rPr>
              <a:t>• Νομισματική οικονομία</a:t>
            </a:r>
            <a:br>
              <a:rPr lang="el-GR" sz="2400" kern="1200" dirty="0">
                <a:solidFill>
                  <a:schemeClr val="tx1"/>
                </a:solidFill>
                <a:latin typeface="+mj-lt"/>
                <a:ea typeface="+mj-ea"/>
                <a:cs typeface="+mj-cs"/>
              </a:rPr>
            </a:br>
            <a:r>
              <a:rPr lang="el-GR" sz="2400" kern="1200" dirty="0">
                <a:solidFill>
                  <a:schemeClr val="tx1"/>
                </a:solidFill>
                <a:latin typeface="+mj-lt"/>
                <a:ea typeface="+mj-ea"/>
                <a:cs typeface="+mj-cs"/>
              </a:rPr>
              <a:t>• Μεγάλα δημόσια έργα (λιμάνια, δρόμοι, αρδευτικά συστήματα</a:t>
            </a:r>
            <a:br>
              <a:rPr lang="el-GR" sz="2000" kern="1200" dirty="0">
                <a:solidFill>
                  <a:schemeClr val="tx1"/>
                </a:solidFill>
                <a:latin typeface="+mj-lt"/>
                <a:ea typeface="+mj-ea"/>
                <a:cs typeface="+mj-cs"/>
              </a:rPr>
            </a:br>
            <a:endParaRPr lang="en-US" sz="2000" kern="1200" dirty="0">
              <a:solidFill>
                <a:schemeClr val="tx1"/>
              </a:solidFill>
              <a:latin typeface="+mj-lt"/>
              <a:ea typeface="+mj-ea"/>
              <a:cs typeface="+mj-cs"/>
            </a:endParaRPr>
          </a:p>
        </p:txBody>
      </p:sp>
      <p:sp>
        <p:nvSpPr>
          <p:cNvPr id="5" name="TextBox 4">
            <a:extLst>
              <a:ext uri="{FF2B5EF4-FFF2-40B4-BE49-F238E27FC236}">
                <a16:creationId xmlns:a16="http://schemas.microsoft.com/office/drawing/2014/main" id="{8C68C675-1739-054F-BFD2-08F5CBD09BEF}"/>
              </a:ext>
            </a:extLst>
          </p:cNvPr>
          <p:cNvSpPr txBox="1"/>
          <p:nvPr/>
        </p:nvSpPr>
        <p:spPr>
          <a:xfrm>
            <a:off x="7123564" y="1212864"/>
            <a:ext cx="4306436" cy="1323439"/>
          </a:xfrm>
          <a:prstGeom prst="rect">
            <a:avLst/>
          </a:prstGeom>
          <a:noFill/>
        </p:spPr>
        <p:txBody>
          <a:bodyPr wrap="square" rtlCol="0">
            <a:spAutoFit/>
          </a:bodyPr>
          <a:lstStyle/>
          <a:p>
            <a:pPr algn="ctr"/>
            <a:r>
              <a:rPr lang="el-GR" sz="4000" dirty="0">
                <a:latin typeface="Constantia" panose="02030602050306030303" pitchFamily="18" charset="0"/>
              </a:rPr>
              <a:t>Κοινωνία και </a:t>
            </a:r>
          </a:p>
          <a:p>
            <a:pPr algn="ctr"/>
            <a:r>
              <a:rPr lang="el-GR" sz="4000" dirty="0">
                <a:latin typeface="Constantia" panose="02030602050306030303" pitchFamily="18" charset="0"/>
              </a:rPr>
              <a:t>Οικονομία</a:t>
            </a:r>
          </a:p>
        </p:txBody>
      </p:sp>
    </p:spTree>
    <p:extLst>
      <p:ext uri="{BB962C8B-B14F-4D97-AF65-F5344CB8AC3E}">
        <p14:creationId xmlns:p14="http://schemas.microsoft.com/office/powerpoint/2010/main" val="392757469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DF3DD0C-12F0-6D87-9A93-699F8FD00584}"/>
              </a:ext>
            </a:extLst>
          </p:cNvPr>
          <p:cNvSpPr>
            <a:spLocks noGrp="1"/>
          </p:cNvSpPr>
          <p:nvPr>
            <p:ph type="title"/>
          </p:nvPr>
        </p:nvSpPr>
        <p:spPr>
          <a:xfrm>
            <a:off x="762000" y="137653"/>
            <a:ext cx="10668000" cy="688258"/>
          </a:xfrm>
        </p:spPr>
        <p:txBody>
          <a:bodyPr>
            <a:normAutofit/>
          </a:bodyPr>
          <a:lstStyle/>
          <a:p>
            <a:pPr algn="ctr"/>
            <a:r>
              <a:rPr lang="el-GR" sz="4000" u="sng" dirty="0"/>
              <a:t>Πολιτισμός και Παιδεία</a:t>
            </a:r>
          </a:p>
        </p:txBody>
      </p:sp>
      <p:graphicFrame>
        <p:nvGraphicFramePr>
          <p:cNvPr id="3" name="Διάγραμμα 2">
            <a:extLst>
              <a:ext uri="{FF2B5EF4-FFF2-40B4-BE49-F238E27FC236}">
                <a16:creationId xmlns:a16="http://schemas.microsoft.com/office/drawing/2014/main" id="{42115901-40CB-919F-DCEF-50182DD1302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38217665"/>
              </p:ext>
            </p:extLst>
          </p:nvPr>
        </p:nvGraphicFramePr>
        <p:xfrm>
          <a:off x="-589936" y="1042221"/>
          <a:ext cx="9576620" cy="4570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0D291DAD-2DDC-B103-9777-489651A724D4}"/>
              </a:ext>
            </a:extLst>
          </p:cNvPr>
          <p:cNvSpPr txBox="1"/>
          <p:nvPr/>
        </p:nvSpPr>
        <p:spPr>
          <a:xfrm>
            <a:off x="8091949" y="889843"/>
            <a:ext cx="3991898" cy="5078313"/>
          </a:xfrm>
          <a:prstGeom prst="rect">
            <a:avLst/>
          </a:prstGeom>
          <a:noFill/>
        </p:spPr>
        <p:txBody>
          <a:bodyPr wrap="square" rtlCol="0">
            <a:spAutoFit/>
          </a:bodyPr>
          <a:lstStyle/>
          <a:p>
            <a:pPr algn="r"/>
            <a:r>
              <a:rPr lang="el-GR" dirty="0">
                <a:latin typeface="Constantia" panose="02030602050306030303" pitchFamily="18" charset="0"/>
              </a:rPr>
              <a:t>Η ελληνιστική επιστήμη άνθισε κυρίως στην Αλεξάνδρεια και χαρακτηρίστηκε από εντυπωσιακές προόδους στα μαθηματικά, τη μηχανική, την αστρονομία, τη γεωγραφία και την ιατρική: ο Ευκλείδης διαμόρφωσε τη γεωμετρία στα Στοιχεία, ο Αρχιμήδης ανέπτυξε τη θεωρία της άνωσης και μηχανές όπως ο κοχλίας, ο Ερατοσθένης μέτρησε με ακρίβεια την περίμετρο της Γης, ο Αρίσταρχος πρότεινε το πρώτο ηλιοκεντρικό μοντέλο, ο Ίππαρχος δημιούργησε ακριβή αστρονομικό κατάλογο, ενώ οι Ηρόφιλος και Ερασίστρατος προχώρησαν την ανατομία και την κατανόηση του νευρικού και κυκλοφορικού συστήματος.</a:t>
            </a:r>
          </a:p>
        </p:txBody>
      </p:sp>
    </p:spTree>
    <p:extLst>
      <p:ext uri="{BB962C8B-B14F-4D97-AF65-F5344CB8AC3E}">
        <p14:creationId xmlns:p14="http://schemas.microsoft.com/office/powerpoint/2010/main" val="359653494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0C2AF8-71D1-B99B-96E9-CEBF184F6381}"/>
              </a:ext>
            </a:extLst>
          </p:cNvPr>
          <p:cNvSpPr>
            <a:spLocks noGrp="1"/>
          </p:cNvSpPr>
          <p:nvPr>
            <p:ph type="title"/>
          </p:nvPr>
        </p:nvSpPr>
        <p:spPr>
          <a:xfrm>
            <a:off x="762000" y="221226"/>
            <a:ext cx="10668000" cy="742335"/>
          </a:xfrm>
        </p:spPr>
        <p:txBody>
          <a:bodyPr>
            <a:normAutofit/>
          </a:bodyPr>
          <a:lstStyle/>
          <a:p>
            <a:pPr algn="ctr"/>
            <a:r>
              <a:rPr lang="el-GR" sz="4000" u="sng" dirty="0"/>
              <a:t>Πολιτισμός και Παιδεία </a:t>
            </a:r>
          </a:p>
        </p:txBody>
      </p:sp>
      <p:graphicFrame>
        <p:nvGraphicFramePr>
          <p:cNvPr id="3" name="Διάγραμμα 2">
            <a:extLst>
              <a:ext uri="{FF2B5EF4-FFF2-40B4-BE49-F238E27FC236}">
                <a16:creationId xmlns:a16="http://schemas.microsoft.com/office/drawing/2014/main" id="{4CA41ABB-1EAF-C7A2-499B-FD7345A8F5C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06056223"/>
              </p:ext>
            </p:extLst>
          </p:nvPr>
        </p:nvGraphicFramePr>
        <p:xfrm>
          <a:off x="255639" y="719666"/>
          <a:ext cx="7089058" cy="5917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D01DA08D-D0EE-CEE8-3DD3-AE476EDF0264}"/>
              </a:ext>
            </a:extLst>
          </p:cNvPr>
          <p:cNvSpPr txBox="1"/>
          <p:nvPr/>
        </p:nvSpPr>
        <p:spPr>
          <a:xfrm>
            <a:off x="8229600" y="963561"/>
            <a:ext cx="3578941" cy="4524315"/>
          </a:xfrm>
          <a:prstGeom prst="rect">
            <a:avLst/>
          </a:prstGeom>
          <a:noFill/>
        </p:spPr>
        <p:txBody>
          <a:bodyPr wrap="square" rtlCol="0">
            <a:spAutoFit/>
          </a:bodyPr>
          <a:lstStyle/>
          <a:p>
            <a:pPr algn="r"/>
            <a:r>
              <a:rPr lang="el-GR">
                <a:latin typeface="Constantia" panose="02030602050306030303" pitchFamily="18" charset="0"/>
              </a:rPr>
              <a:t>Στην ελληνιστική φιλοσοφία κυριαρχούν τρεις μεγάλες σχολές που προσπαθούν να απαντήσουν στο άγχος και την αβεβαιότητα της εποχής: οι Στωικοί, με τον Ζήνωνα, που δίδαξαν ότι η ευδαιμονία προκύπτει από τη λογική, την αρετή και την αποδοχή όσων δεν ελέγχουμε· οι Επικούρειοι, με τον Επίκουρο, που πρότειναν την ηδονή ως απουσία πόνου και τον ήρεμο, λιτό βίο ως δρόμο προς την αταραξία· και οι Σκεπτικοί, όπως ο Πύρρων, που υποστήριξαν την αναστολή της κρίσης για να επιτευχθεί ψυχική γαλήνη.</a:t>
            </a:r>
            <a:endParaRPr lang="el-GR" dirty="0">
              <a:latin typeface="Constantia" panose="02030602050306030303" pitchFamily="18" charset="0"/>
            </a:endParaRPr>
          </a:p>
        </p:txBody>
      </p:sp>
    </p:spTree>
    <p:extLst>
      <p:ext uri="{BB962C8B-B14F-4D97-AF65-F5344CB8AC3E}">
        <p14:creationId xmlns:p14="http://schemas.microsoft.com/office/powerpoint/2010/main" val="268424565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 name="Τίτλος 2">
            <a:extLst>
              <a:ext uri="{FF2B5EF4-FFF2-40B4-BE49-F238E27FC236}">
                <a16:creationId xmlns:a16="http://schemas.microsoft.com/office/drawing/2014/main" id="{B927EAD1-E305-5557-28D3-C16FFD804863}"/>
              </a:ext>
            </a:extLst>
          </p:cNvPr>
          <p:cNvSpPr>
            <a:spLocks noGrp="1"/>
          </p:cNvSpPr>
          <p:nvPr>
            <p:ph type="ctrTitle"/>
          </p:nvPr>
        </p:nvSpPr>
        <p:spPr>
          <a:xfrm>
            <a:off x="6272980" y="448934"/>
            <a:ext cx="4572000" cy="917749"/>
          </a:xfrm>
        </p:spPr>
        <p:txBody>
          <a:bodyPr>
            <a:normAutofit/>
          </a:bodyPr>
          <a:lstStyle/>
          <a:p>
            <a:r>
              <a:rPr lang="el-GR" sz="4000" dirty="0"/>
              <a:t>Θρησκεία</a:t>
            </a:r>
          </a:p>
        </p:txBody>
      </p:sp>
      <p:sp>
        <p:nvSpPr>
          <p:cNvPr id="4" name="Υπότιτλος 3">
            <a:extLst>
              <a:ext uri="{FF2B5EF4-FFF2-40B4-BE49-F238E27FC236}">
                <a16:creationId xmlns:a16="http://schemas.microsoft.com/office/drawing/2014/main" id="{DEF76676-6BEF-F394-D733-562C1CE910EE}"/>
              </a:ext>
            </a:extLst>
          </p:cNvPr>
          <p:cNvSpPr>
            <a:spLocks noGrp="1"/>
          </p:cNvSpPr>
          <p:nvPr>
            <p:ph type="subTitle" idx="1"/>
          </p:nvPr>
        </p:nvSpPr>
        <p:spPr>
          <a:xfrm>
            <a:off x="5334002" y="1366684"/>
            <a:ext cx="6720346" cy="5319251"/>
          </a:xfrm>
        </p:spPr>
        <p:txBody>
          <a:bodyPr>
            <a:normAutofit/>
          </a:bodyPr>
          <a:lstStyle/>
          <a:p>
            <a:pPr algn="l"/>
            <a:r>
              <a:rPr lang="el-GR" sz="2000" dirty="0">
                <a:latin typeface="Constantia" panose="02030602050306030303" pitchFamily="18" charset="0"/>
              </a:rPr>
              <a:t>Η θρησκεία στην Ελληνιστική περίοδο χαρακτηρίζεται από έντονη ποικιλία και αλληλεπίδραση ανάμεσα σε ελληνικές και ανατολικές παραδόσεις. Οι άνθρωποι αναζητούν πιο προσωπικές και </a:t>
            </a:r>
            <a:r>
              <a:rPr lang="el-GR" sz="2000" dirty="0" err="1">
                <a:latin typeface="Constantia" panose="02030602050306030303" pitchFamily="18" charset="0"/>
              </a:rPr>
              <a:t>σωτηριολογικές</a:t>
            </a:r>
            <a:r>
              <a:rPr lang="el-GR" sz="2000" dirty="0">
                <a:latin typeface="Constantia" panose="02030602050306030303" pitchFamily="18" charset="0"/>
              </a:rPr>
              <a:t> μορφές λατρείας, γεγονός που οδηγεί στην άνθηση μυστηριακών θρησκειών όπως αυτές της Ίσιδας και του </a:t>
            </a:r>
            <a:r>
              <a:rPr lang="el-GR" sz="2000" dirty="0" err="1">
                <a:latin typeface="Constantia" panose="02030602050306030303" pitchFamily="18" charset="0"/>
              </a:rPr>
              <a:t>Σέραπι</a:t>
            </a:r>
            <a:r>
              <a:rPr lang="el-GR" sz="2000" dirty="0">
                <a:latin typeface="Constantia" panose="02030602050306030303" pitchFamily="18" charset="0"/>
              </a:rPr>
              <a:t>. Παράλληλα, οι βασιλείς προωθούν τη λατρεία του ηγεμόνα ως μέσο πολιτικής νομιμοποίησης, ενώ η ελληνική θρησκευτική παράδοση συνεχίζει να εξελίσσεται μέσα σε ένα πολυπολιτισμικό περιβάλλον όπου οι θεοί ταυτίζονται, συγχωνεύονται και αποκτούν νέες μορφές.</a:t>
            </a:r>
          </a:p>
        </p:txBody>
      </p:sp>
      <p:sp>
        <p:nvSpPr>
          <p:cNvPr id="16" name="Freeform: Shape 10">
            <a:extLst>
              <a:ext uri="{FF2B5EF4-FFF2-40B4-BE49-F238E27FC236}">
                <a16:creationId xmlns:a16="http://schemas.microsoft.com/office/drawing/2014/main" id="{0FFF2FCB-BB46-403F-92D4-212AA7A47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32510"/>
            <a:ext cx="5334000" cy="6125491"/>
          </a:xfrm>
          <a:custGeom>
            <a:avLst/>
            <a:gdLst>
              <a:gd name="connsiteX0" fmla="*/ 0 w 4212773"/>
              <a:gd name="connsiteY0" fmla="*/ 0 h 6498740"/>
              <a:gd name="connsiteX1" fmla="*/ 159023 w 4212773"/>
              <a:gd name="connsiteY1" fmla="*/ 12872 h 6498740"/>
              <a:gd name="connsiteX2" fmla="*/ 1697597 w 4212773"/>
              <a:gd name="connsiteY2" fmla="*/ 306418 h 6498740"/>
              <a:gd name="connsiteX3" fmla="*/ 4047822 w 4212773"/>
              <a:gd name="connsiteY3" fmla="*/ 3511272 h 6498740"/>
              <a:gd name="connsiteX4" fmla="*/ 3551503 w 4212773"/>
              <a:gd name="connsiteY4" fmla="*/ 6184235 h 6498740"/>
              <a:gd name="connsiteX5" fmla="*/ 3163159 w 4212773"/>
              <a:gd name="connsiteY5" fmla="*/ 6459073 h 6498740"/>
              <a:gd name="connsiteX6" fmla="*/ 3092077 w 4212773"/>
              <a:gd name="connsiteY6" fmla="*/ 6498740 h 6498740"/>
              <a:gd name="connsiteX7" fmla="*/ 0 w 4212773"/>
              <a:gd name="connsiteY7" fmla="*/ 6498740 h 6498740"/>
              <a:gd name="connsiteX8" fmla="*/ 0 w 4212773"/>
              <a:gd name="connsiteY8" fmla="*/ 0 h 649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2773" h="6498740">
                <a:moveTo>
                  <a:pt x="0" y="0"/>
                </a:moveTo>
                <a:lnTo>
                  <a:pt x="159023" y="12872"/>
                </a:lnTo>
                <a:cubicBezTo>
                  <a:pt x="659101" y="63644"/>
                  <a:pt x="1176498" y="175345"/>
                  <a:pt x="1697597" y="306418"/>
                </a:cubicBezTo>
                <a:cubicBezTo>
                  <a:pt x="3312474" y="712392"/>
                  <a:pt x="3742395" y="1999786"/>
                  <a:pt x="4047822" y="3511272"/>
                </a:cubicBezTo>
                <a:cubicBezTo>
                  <a:pt x="4252232" y="4523358"/>
                  <a:pt x="4422733" y="5443193"/>
                  <a:pt x="3551503" y="6184235"/>
                </a:cubicBezTo>
                <a:cubicBezTo>
                  <a:pt x="3429343" y="6288166"/>
                  <a:pt x="3299185" y="6378784"/>
                  <a:pt x="3163159" y="6459073"/>
                </a:cubicBezTo>
                <a:lnTo>
                  <a:pt x="3092077" y="6498740"/>
                </a:lnTo>
                <a:lnTo>
                  <a:pt x="0" y="649874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2">
            <a:extLst>
              <a:ext uri="{FF2B5EF4-FFF2-40B4-BE49-F238E27FC236}">
                <a16:creationId xmlns:a16="http://schemas.microsoft.com/office/drawing/2014/main" id="{4EB7CBBE-178B-4DB3-AD92-DED458BAE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52425"/>
            <a:ext cx="5185830" cy="6505576"/>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spTree>
    <p:extLst>
      <p:ext uri="{BB962C8B-B14F-4D97-AF65-F5344CB8AC3E}">
        <p14:creationId xmlns:p14="http://schemas.microsoft.com/office/powerpoint/2010/main" val="77062929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7" name="Εικόνα 6" descr="Εικόνα που περιέχε ζωγραφιά, Ιστορία, κτίριο&#10;&#10;">
            <a:extLst>
              <a:ext uri="{FF2B5EF4-FFF2-40B4-BE49-F238E27FC236}">
                <a16:creationId xmlns:a16="http://schemas.microsoft.com/office/drawing/2014/main" id="{3CDF73D6-4B13-7AC9-5933-DA39023028DA}"/>
              </a:ext>
            </a:extLst>
          </p:cNvPr>
          <p:cNvPicPr>
            <a:picLocks noChangeAspect="1"/>
          </p:cNvPicPr>
          <p:nvPr/>
        </p:nvPicPr>
        <p:blipFill>
          <a:blip r:embed="rId2"/>
          <a:srcRect l="18704" r="4630" b="1"/>
          <a:stretch>
            <a:fillRect/>
          </a:stretch>
        </p:blipFill>
        <p:spPr>
          <a:xfrm>
            <a:off x="5264728" y="2"/>
            <a:ext cx="6927272" cy="5181601"/>
          </a:xfrm>
          <a:custGeom>
            <a:avLst/>
            <a:gdLst/>
            <a:ahLst/>
            <a:cxnLst/>
            <a:rect l="l" t="t" r="r" b="b"/>
            <a:pathLst>
              <a:path w="6927272" h="5330949">
                <a:moveTo>
                  <a:pt x="0" y="0"/>
                </a:moveTo>
                <a:lnTo>
                  <a:pt x="6927272" y="0"/>
                </a:lnTo>
                <a:lnTo>
                  <a:pt x="6927272" y="3912793"/>
                </a:lnTo>
                <a:lnTo>
                  <a:pt x="6884989" y="4002742"/>
                </a:lnTo>
                <a:cubicBezTo>
                  <a:pt x="6799406" y="4174873"/>
                  <a:pt x="6702812" y="4339578"/>
                  <a:pt x="6592028" y="4494163"/>
                </a:cubicBezTo>
                <a:cubicBezTo>
                  <a:pt x="5802121" y="5596640"/>
                  <a:pt x="4821632" y="5380883"/>
                  <a:pt x="3742808" y="5122218"/>
                </a:cubicBezTo>
                <a:cubicBezTo>
                  <a:pt x="2131653" y="4735722"/>
                  <a:pt x="759367" y="4191689"/>
                  <a:pt x="326623" y="2148182"/>
                </a:cubicBezTo>
                <a:cubicBezTo>
                  <a:pt x="186907" y="1488770"/>
                  <a:pt x="67840" y="834043"/>
                  <a:pt x="13721" y="201231"/>
                </a:cubicBezTo>
                <a:close/>
              </a:path>
            </a:pathLst>
          </a:custGeom>
        </p:spPr>
      </p:pic>
      <p:sp>
        <p:nvSpPr>
          <p:cNvPr id="23" name="Freeform: Shape 22">
            <a:extLst>
              <a:ext uri="{FF2B5EF4-FFF2-40B4-BE49-F238E27FC236}">
                <a16:creationId xmlns:a16="http://schemas.microsoft.com/office/drawing/2014/main" id="{A9896C11-F8DF-437A-B349-8AFD602DC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791199" y="-1219198"/>
            <a:ext cx="5181601" cy="7620000"/>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 name="Τίτλος 3">
            <a:extLst>
              <a:ext uri="{FF2B5EF4-FFF2-40B4-BE49-F238E27FC236}">
                <a16:creationId xmlns:a16="http://schemas.microsoft.com/office/drawing/2014/main" id="{442583E4-9B5A-E7AC-14C6-4DDF08519D27}"/>
              </a:ext>
            </a:extLst>
          </p:cNvPr>
          <p:cNvSpPr>
            <a:spLocks noGrp="1"/>
          </p:cNvSpPr>
          <p:nvPr>
            <p:ph type="ctrTitle"/>
          </p:nvPr>
        </p:nvSpPr>
        <p:spPr>
          <a:xfrm>
            <a:off x="6056224" y="5176682"/>
            <a:ext cx="3898490" cy="1592826"/>
          </a:xfrm>
        </p:spPr>
        <p:txBody>
          <a:bodyPr>
            <a:normAutofit/>
          </a:bodyPr>
          <a:lstStyle/>
          <a:p>
            <a:r>
              <a:rPr lang="el-GR" sz="3600" dirty="0">
                <a:latin typeface="Constantia" panose="02030602050306030303" pitchFamily="18" charset="0"/>
              </a:rPr>
              <a:t>Η Εξάπλωση του Ελληνικού Πολιτισμού</a:t>
            </a:r>
          </a:p>
        </p:txBody>
      </p:sp>
      <p:sp>
        <p:nvSpPr>
          <p:cNvPr id="5" name="Υπότιτλος 4">
            <a:extLst>
              <a:ext uri="{FF2B5EF4-FFF2-40B4-BE49-F238E27FC236}">
                <a16:creationId xmlns:a16="http://schemas.microsoft.com/office/drawing/2014/main" id="{EE1F5EDA-67D8-CABC-5440-F962A2033B7F}"/>
              </a:ext>
            </a:extLst>
          </p:cNvPr>
          <p:cNvSpPr>
            <a:spLocks noGrp="1"/>
          </p:cNvSpPr>
          <p:nvPr>
            <p:ph type="subTitle" idx="1"/>
          </p:nvPr>
        </p:nvSpPr>
        <p:spPr>
          <a:xfrm>
            <a:off x="201115" y="226142"/>
            <a:ext cx="5181600" cy="6371303"/>
          </a:xfrm>
        </p:spPr>
        <p:txBody>
          <a:bodyPr>
            <a:noAutofit/>
          </a:bodyPr>
          <a:lstStyle/>
          <a:p>
            <a:pPr algn="l"/>
            <a:r>
              <a:rPr lang="el-GR" sz="1600" dirty="0">
                <a:latin typeface="Constantia" panose="02030602050306030303" pitchFamily="18" charset="0"/>
              </a:rPr>
              <a:t>Η μεθοδολογία της Αρχαίας Ιστορίας στην ελληνιστική περίοδο (και γενικότερα στο μάθημα) αφορά τον τρόπο με τον οποίο οι ιστορικοί μελετούν, αξιολογούν και ερμηνεύουν το παρελθόν μέσα από διαφορετικά είδη πηγών. Η έρευνα βασίζεται σε τρεις κύριες κατηγορίες: αρχαιολογικές πηγές (υλικό πολιτισμό, κτίρια, αγγεία, νομίσματα), επιγραφικές πηγές (επίσημα κείμενα χαραγμένα σε πέτρα ή μέταλλο, όπως ψηφίσματα, τιμητικές επιγραφές, συνθήκες) και φιλολογικές πηγές (ιστορικά έργα, βιογραφίες, λόγοι, ποιητικά κείμενα). Κάθε είδος πηγής έχει τα δικά του όρια και τις δικές του δυνατότητες, γι’ αυτό η μεθοδολογία δίνει έμφαση στη διασταύρωση πληροφοριών, στη χρονολόγηση, στην κατανόηση του ιστορικού πλαισίου και στην αναγνώριση της οπτικής ή των σκοπιμοτήτων του συγγραφέα. Στόχος είναι να δημιουργηθεί μια όσο το δυνατόν πιο αξιόπιστη και τεκμηριωμένη ιστορική αφήγηση μέσα από την κριτική ανάλυση όλων των διαθέσιμων τεκμηρίων.</a:t>
            </a:r>
          </a:p>
        </p:txBody>
      </p:sp>
    </p:spTree>
    <p:extLst>
      <p:ext uri="{BB962C8B-B14F-4D97-AF65-F5344CB8AC3E}">
        <p14:creationId xmlns:p14="http://schemas.microsoft.com/office/powerpoint/2010/main" val="245413165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PebbleVTI">
  <a:themeElements>
    <a:clrScheme name="Blush 3">
      <a:dk1>
        <a:sysClr val="windowText" lastClr="000000"/>
      </a:dk1>
      <a:lt1>
        <a:sysClr val="window" lastClr="FFFFFF"/>
      </a:lt1>
      <a:dk2>
        <a:srgbClr val="B15E4E"/>
      </a:dk2>
      <a:lt2>
        <a:srgbClr val="FFFFFF"/>
      </a:lt2>
      <a:accent1>
        <a:srgbClr val="C5B096"/>
      </a:accent1>
      <a:accent2>
        <a:srgbClr val="ECA855"/>
      </a:accent2>
      <a:accent3>
        <a:srgbClr val="9BBFB0"/>
      </a:accent3>
      <a:accent4>
        <a:srgbClr val="A9AEA7"/>
      </a:accent4>
      <a:accent5>
        <a:srgbClr val="6A787C"/>
      </a:accent5>
      <a:accent6>
        <a:srgbClr val="3B4345"/>
      </a:accent6>
      <a:hlink>
        <a:srgbClr val="ECA855"/>
      </a:hlink>
      <a:folHlink>
        <a:srgbClr val="6A392F"/>
      </a:folHlink>
    </a:clrScheme>
    <a:fontScheme name="Custom 4">
      <a:majorFont>
        <a:latin typeface="Sitka Subheading"/>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bleVTI" id="{8B4DB91D-6BB4-4BA3-973A-733D3AF2680E}" vid="{9A19CF0D-2077-4BF4-BAA5-86934C336D59}"/>
    </a:ext>
  </a:extLst>
</a:theme>
</file>

<file path=docProps/app.xml><?xml version="1.0" encoding="utf-8"?>
<Properties xmlns="http://schemas.openxmlformats.org/officeDocument/2006/extended-properties" xmlns:vt="http://schemas.openxmlformats.org/officeDocument/2006/docPropsVTypes">
  <TotalTime>71</TotalTime>
  <Words>993</Words>
  <Application>Microsoft Office PowerPoint</Application>
  <PresentationFormat>Ευρεία οθόνη</PresentationFormat>
  <Paragraphs>54</Paragraphs>
  <Slides>13</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13</vt:i4>
      </vt:variant>
    </vt:vector>
  </HeadingPairs>
  <TitlesOfParts>
    <vt:vector size="19" baseType="lpstr">
      <vt:lpstr>Arial</vt:lpstr>
      <vt:lpstr>Avenir Next LT Pro</vt:lpstr>
      <vt:lpstr>Avenir Next LT Pro Light</vt:lpstr>
      <vt:lpstr>Constantia</vt:lpstr>
      <vt:lpstr>Sitka Subheading</vt:lpstr>
      <vt:lpstr>PebbleVTI</vt:lpstr>
      <vt:lpstr>Ενότητα 4: Ελληνιστική εποχή</vt:lpstr>
      <vt:lpstr>Η Ελληνιστική Περίοδος </vt:lpstr>
      <vt:lpstr>Η διάλυση της αυτοκρατορίας του Αλεξάνδρου Μετά τον θάνατό του, οι στρατηγοί του (οι Διάδοχοι) διεκδίκησαν την εξουσία. Από τις συγκρούσεις προέκυψαν τρία μεγάλα βασίλεια:</vt:lpstr>
      <vt:lpstr>Μοναρχίες με ελληνικό διοικητικό πυρήνα  Οι βασιλείς είχαν σχεδόν απόλυτη εξουσία.Η διοίκηση στηριζόταν σε Έλληνες και Μακεδόνες αξιωματούχους.Οι πόλεις-κράτη συνέχισαν να υπάρχουν, αλλά με περιορισμένη αυτονομία.   Νέες πόλεις Ο Αλέξανδρος και οι διάδοχοί του ίδρυσαν εκατοντάδες πόλεις, με πιο χαρακτηριστική την Αλεξάνδρεια. Αυτές οι πόλεις λειτουργούσαν ως:  • διοικητικά κέντρα  • εμπορικοί κόμβοι  • εστίες ελληνικής παιδείας</vt:lpstr>
      <vt:lpstr>Πολυπολιτισμικές κοινωνίες  Συνυπήρχαν Έλληνες, Μακεδόνες, Αιγύπτιοι, Πέρσες, Ιουδαίοι, Σύροι κ.ά. Η ελληνική γλώσσα (κοινή) έγινε το lingua franca της εποχής.    Οικονομική άνθηση  • Ανάπτυξη εμπορίου σε Μεσόγειο, Ερυθρά Θάλασσα, Ινδικό Ωκεανό • Νομισματική οικονομία • Μεγάλα δημόσια έργα (λιμάνια, δρόμοι, αρδευτικά συστήματα </vt:lpstr>
      <vt:lpstr>Πολιτισμός και Παιδεία</vt:lpstr>
      <vt:lpstr>Πολιτισμός και Παιδεία </vt:lpstr>
      <vt:lpstr>Θρησκεία</vt:lpstr>
      <vt:lpstr>Η Εξάπλωση του Ελληνικού Πολιτισμού</vt:lpstr>
      <vt:lpstr>Το Τέλος της Ελληνιστικής Εποχής</vt:lpstr>
      <vt:lpstr>Άσκηση Μεθοδολογίας Αρχαίας Ιστορίας </vt:lpstr>
      <vt:lpstr>Ενδεικτικά βίντεο για την καλύτερη κατανόηση του μαθήματος  https://www.youtube.com/watch?v=HUx555Tj87I  https://www.youtube.com/watch?v=cHfrBrjxxeA </vt:lpstr>
      <vt:lpstr>Ευχαριστώ για την προσοχή σας!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Eliza Kamnioti</dc:creator>
  <cp:lastModifiedBy>Eliza Kamnioti</cp:lastModifiedBy>
  <cp:revision>1</cp:revision>
  <dcterms:created xsi:type="dcterms:W3CDTF">2025-12-21T11:11:34Z</dcterms:created>
  <dcterms:modified xsi:type="dcterms:W3CDTF">2025-12-21T12:22:55Z</dcterms:modified>
</cp:coreProperties>
</file>