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44243-256F-4935-9081-C6247DC50296}" v="139" dt="2025-12-13T00:19:45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 Kamnioti" userId="62fe8a5278dc4365" providerId="LiveId" clId="{EE013F7A-E376-4D5C-A0FA-BE675EC9E75C}"/>
    <pc:docChg chg="undo custSel addSld delSld modSld">
      <pc:chgData name="Eliza Kamnioti" userId="62fe8a5278dc4365" providerId="LiveId" clId="{EE013F7A-E376-4D5C-A0FA-BE675EC9E75C}" dt="2025-12-13T00:19:45.252" v="1478"/>
      <pc:docMkLst>
        <pc:docMk/>
      </pc:docMkLst>
      <pc:sldChg chg="modSp mod">
        <pc:chgData name="Eliza Kamnioti" userId="62fe8a5278dc4365" providerId="LiveId" clId="{EE013F7A-E376-4D5C-A0FA-BE675EC9E75C}" dt="2025-12-13T00:12:50.571" v="1406" actId="1076"/>
        <pc:sldMkLst>
          <pc:docMk/>
          <pc:sldMk cId="1105941455" sldId="256"/>
        </pc:sldMkLst>
        <pc:picChg chg="mod">
          <ac:chgData name="Eliza Kamnioti" userId="62fe8a5278dc4365" providerId="LiveId" clId="{EE013F7A-E376-4D5C-A0FA-BE675EC9E75C}" dt="2025-12-13T00:12:50.571" v="1406" actId="1076"/>
          <ac:picMkLst>
            <pc:docMk/>
            <pc:sldMk cId="1105941455" sldId="256"/>
            <ac:picMk id="10" creationId="{F1F988AD-55D0-BEF0-9075-C56A11276BDD}"/>
          </ac:picMkLst>
        </pc:picChg>
      </pc:sldChg>
      <pc:sldChg chg="modTransition">
        <pc:chgData name="Eliza Kamnioti" userId="62fe8a5278dc4365" providerId="LiveId" clId="{EE013F7A-E376-4D5C-A0FA-BE675EC9E75C}" dt="2025-12-13T00:14:16.906" v="1457"/>
        <pc:sldMkLst>
          <pc:docMk/>
          <pc:sldMk cId="3389682025" sldId="257"/>
        </pc:sldMkLst>
      </pc:sldChg>
      <pc:sldChg chg="addSp modSp mod modTransition">
        <pc:chgData name="Eliza Kamnioti" userId="62fe8a5278dc4365" providerId="LiveId" clId="{EE013F7A-E376-4D5C-A0FA-BE675EC9E75C}" dt="2025-12-13T00:16:27.234" v="1458"/>
        <pc:sldMkLst>
          <pc:docMk/>
          <pc:sldMk cId="1916982088" sldId="259"/>
        </pc:sldMkLst>
        <pc:spChg chg="add mod">
          <ac:chgData name="Eliza Kamnioti" userId="62fe8a5278dc4365" providerId="LiveId" clId="{EE013F7A-E376-4D5C-A0FA-BE675EC9E75C}" dt="2025-12-11T23:35:17.811" v="196" actId="1076"/>
          <ac:spMkLst>
            <pc:docMk/>
            <pc:sldMk cId="1916982088" sldId="259"/>
            <ac:spMk id="4" creationId="{4A0D63F1-5F08-EE69-BA91-4CADB274B8E4}"/>
          </ac:spMkLst>
        </pc:spChg>
        <pc:picChg chg="mod">
          <ac:chgData name="Eliza Kamnioti" userId="62fe8a5278dc4365" providerId="LiveId" clId="{EE013F7A-E376-4D5C-A0FA-BE675EC9E75C}" dt="2025-12-12T00:47:54.665" v="1400" actId="962"/>
          <ac:picMkLst>
            <pc:docMk/>
            <pc:sldMk cId="1916982088" sldId="259"/>
            <ac:picMk id="3" creationId="{687647E5-C449-F10A-71C7-CE171730003F}"/>
          </ac:picMkLst>
        </pc:picChg>
      </pc:sldChg>
      <pc:sldChg chg="modTransition">
        <pc:chgData name="Eliza Kamnioti" userId="62fe8a5278dc4365" providerId="LiveId" clId="{EE013F7A-E376-4D5C-A0FA-BE675EC9E75C}" dt="2025-12-13T00:16:29.689" v="1459"/>
        <pc:sldMkLst>
          <pc:docMk/>
          <pc:sldMk cId="3419777717" sldId="260"/>
        </pc:sldMkLst>
      </pc:sldChg>
      <pc:sldChg chg="modSp modTransition">
        <pc:chgData name="Eliza Kamnioti" userId="62fe8a5278dc4365" providerId="LiveId" clId="{EE013F7A-E376-4D5C-A0FA-BE675EC9E75C}" dt="2025-12-13T00:17:43.958" v="1467"/>
        <pc:sldMkLst>
          <pc:docMk/>
          <pc:sldMk cId="2248414125" sldId="261"/>
        </pc:sldMkLst>
        <pc:graphicFrameChg chg="mod">
          <ac:chgData name="Eliza Kamnioti" userId="62fe8a5278dc4365" providerId="LiveId" clId="{EE013F7A-E376-4D5C-A0FA-BE675EC9E75C}" dt="2025-12-12T00:48:01.525" v="1401" actId="962"/>
          <ac:graphicFrameMkLst>
            <pc:docMk/>
            <pc:sldMk cId="2248414125" sldId="261"/>
            <ac:graphicFrameMk id="5" creationId="{0770CF3A-04BB-1E0B-E2F0-9A22E2CB538A}"/>
          </ac:graphicFrameMkLst>
        </pc:graphicFrameChg>
      </pc:sldChg>
      <pc:sldChg chg="addSp delSp modSp new mod modTransition setBg modClrScheme chgLayout">
        <pc:chgData name="Eliza Kamnioti" userId="62fe8a5278dc4365" providerId="LiveId" clId="{EE013F7A-E376-4D5C-A0FA-BE675EC9E75C}" dt="2025-12-13T00:19:14.568" v="1468"/>
        <pc:sldMkLst>
          <pc:docMk/>
          <pc:sldMk cId="101775223" sldId="262"/>
        </pc:sldMkLst>
        <pc:graphicFrameChg chg="add mod modGraphic">
          <ac:chgData name="Eliza Kamnioti" userId="62fe8a5278dc4365" providerId="LiveId" clId="{EE013F7A-E376-4D5C-A0FA-BE675EC9E75C}" dt="2025-12-12T00:48:06.274" v="1402" actId="962"/>
          <ac:graphicFrameMkLst>
            <pc:docMk/>
            <pc:sldMk cId="101775223" sldId="262"/>
            <ac:graphicFrameMk id="4" creationId="{CE88126E-82B3-0CF5-D545-2E8969EFAB8C}"/>
          </ac:graphicFrameMkLst>
        </pc:graphicFrameChg>
      </pc:sldChg>
      <pc:sldChg chg="addSp modSp new mod modTransition">
        <pc:chgData name="Eliza Kamnioti" userId="62fe8a5278dc4365" providerId="LiveId" clId="{EE013F7A-E376-4D5C-A0FA-BE675EC9E75C}" dt="2025-12-13T00:19:17.984" v="1469"/>
        <pc:sldMkLst>
          <pc:docMk/>
          <pc:sldMk cId="3105930255" sldId="263"/>
        </pc:sldMkLst>
        <pc:graphicFrameChg chg="add mod modGraphic">
          <ac:chgData name="Eliza Kamnioti" userId="62fe8a5278dc4365" providerId="LiveId" clId="{EE013F7A-E376-4D5C-A0FA-BE675EC9E75C}" dt="2025-12-12T00:48:09.634" v="1403" actId="962"/>
          <ac:graphicFrameMkLst>
            <pc:docMk/>
            <pc:sldMk cId="3105930255" sldId="263"/>
            <ac:graphicFrameMk id="2" creationId="{23488088-28F9-975F-90E0-74EC8C375780}"/>
          </ac:graphicFrameMkLst>
        </pc:graphicFrameChg>
      </pc:sldChg>
      <pc:sldChg chg="addSp delSp modSp new mod modTransition setBg">
        <pc:chgData name="Eliza Kamnioti" userId="62fe8a5278dc4365" providerId="LiveId" clId="{EE013F7A-E376-4D5C-A0FA-BE675EC9E75C}" dt="2025-12-13T00:19:21.106" v="1470"/>
        <pc:sldMkLst>
          <pc:docMk/>
          <pc:sldMk cId="2161261631" sldId="264"/>
        </pc:sldMkLst>
        <pc:spChg chg="mod">
          <ac:chgData name="Eliza Kamnioti" userId="62fe8a5278dc4365" providerId="LiveId" clId="{EE013F7A-E376-4D5C-A0FA-BE675EC9E75C}" dt="2025-12-11T23:37:52.044" v="219" actId="1076"/>
          <ac:spMkLst>
            <pc:docMk/>
            <pc:sldMk cId="2161261631" sldId="264"/>
            <ac:spMk id="2" creationId="{D2B62E62-BF94-38F0-4B86-9CF1187D6CFE}"/>
          </ac:spMkLst>
        </pc:spChg>
        <pc:spChg chg="mod">
          <ac:chgData name="Eliza Kamnioti" userId="62fe8a5278dc4365" providerId="LiveId" clId="{EE013F7A-E376-4D5C-A0FA-BE675EC9E75C}" dt="2025-12-11T23:37:18.644" v="215" actId="14100"/>
          <ac:spMkLst>
            <pc:docMk/>
            <pc:sldMk cId="2161261631" sldId="264"/>
            <ac:spMk id="3" creationId="{0ED8475E-A24D-8726-808B-61A79EE85BE0}"/>
          </ac:spMkLst>
        </pc:spChg>
        <pc:spChg chg="add">
          <ac:chgData name="Eliza Kamnioti" userId="62fe8a5278dc4365" providerId="LiveId" clId="{EE013F7A-E376-4D5C-A0FA-BE675EC9E75C}" dt="2025-12-11T23:35:51.522" v="199" actId="26606"/>
          <ac:spMkLst>
            <pc:docMk/>
            <pc:sldMk cId="2161261631" sldId="264"/>
            <ac:spMk id="26" creationId="{C7D023E4-8DE1-436E-9847-ED6A4B4B04FD}"/>
          </ac:spMkLst>
        </pc:spChg>
        <pc:spChg chg="add">
          <ac:chgData name="Eliza Kamnioti" userId="62fe8a5278dc4365" providerId="LiveId" clId="{EE013F7A-E376-4D5C-A0FA-BE675EC9E75C}" dt="2025-12-11T23:35:51.522" v="199" actId="26606"/>
          <ac:spMkLst>
            <pc:docMk/>
            <pc:sldMk cId="2161261631" sldId="264"/>
            <ac:spMk id="28" creationId="{6BE11944-ED05-4FE9-9927-06C110BB3A36}"/>
          </ac:spMkLst>
        </pc:spChg>
        <pc:grpChg chg="add">
          <ac:chgData name="Eliza Kamnioti" userId="62fe8a5278dc4365" providerId="LiveId" clId="{EE013F7A-E376-4D5C-A0FA-BE675EC9E75C}" dt="2025-12-11T23:35:51.522" v="199" actId="26606"/>
          <ac:grpSpMkLst>
            <pc:docMk/>
            <pc:sldMk cId="2161261631" sldId="264"/>
            <ac:grpSpMk id="30" creationId="{A2812508-238C-4BCD-BDD3-25C99C5CA233}"/>
          </ac:grpSpMkLst>
        </pc:grpChg>
        <pc:grpChg chg="add">
          <ac:chgData name="Eliza Kamnioti" userId="62fe8a5278dc4365" providerId="LiveId" clId="{EE013F7A-E376-4D5C-A0FA-BE675EC9E75C}" dt="2025-12-11T23:35:51.522" v="199" actId="26606"/>
          <ac:grpSpMkLst>
            <pc:docMk/>
            <pc:sldMk cId="2161261631" sldId="264"/>
            <ac:grpSpMk id="34" creationId="{43F5E015-E085-4624-B431-B42414448684}"/>
          </ac:grpSpMkLst>
        </pc:grpChg>
      </pc:sldChg>
      <pc:sldChg chg="addSp modSp new mod modTransition setBg">
        <pc:chgData name="Eliza Kamnioti" userId="62fe8a5278dc4365" providerId="LiveId" clId="{EE013F7A-E376-4D5C-A0FA-BE675EC9E75C}" dt="2025-12-13T00:19:23.077" v="1471"/>
        <pc:sldMkLst>
          <pc:docMk/>
          <pc:sldMk cId="2697495825" sldId="265"/>
        </pc:sldMkLst>
        <pc:spChg chg="mod">
          <ac:chgData name="Eliza Kamnioti" userId="62fe8a5278dc4365" providerId="LiveId" clId="{EE013F7A-E376-4D5C-A0FA-BE675EC9E75C}" dt="2025-12-11T23:49:33.914" v="270" actId="1076"/>
          <ac:spMkLst>
            <pc:docMk/>
            <pc:sldMk cId="2697495825" sldId="265"/>
            <ac:spMk id="2" creationId="{879ED463-B122-9E18-76F5-B5971ADD9185}"/>
          </ac:spMkLst>
        </pc:spChg>
        <pc:spChg chg="add">
          <ac:chgData name="Eliza Kamnioti" userId="62fe8a5278dc4365" providerId="LiveId" clId="{EE013F7A-E376-4D5C-A0FA-BE675EC9E75C}" dt="2025-12-11T23:38:33.674" v="221" actId="26606"/>
          <ac:spMkLst>
            <pc:docMk/>
            <pc:sldMk cId="2697495825" sldId="265"/>
            <ac:spMk id="7" creationId="{C7D023E4-8DE1-436E-9847-ED6A4B4B04FD}"/>
          </ac:spMkLst>
        </pc:spChg>
        <pc:grpChg chg="add">
          <ac:chgData name="Eliza Kamnioti" userId="62fe8a5278dc4365" providerId="LiveId" clId="{EE013F7A-E376-4D5C-A0FA-BE675EC9E75C}" dt="2025-12-11T23:38:33.674" v="221" actId="26606"/>
          <ac:grpSpMkLst>
            <pc:docMk/>
            <pc:sldMk cId="2697495825" sldId="265"/>
            <ac:grpSpMk id="9" creationId="{1FEC590B-3306-47E9-BD67-97F3F76169A4}"/>
          </ac:grpSpMkLst>
        </pc:grpChg>
        <pc:grpChg chg="add">
          <ac:chgData name="Eliza Kamnioti" userId="62fe8a5278dc4365" providerId="LiveId" clId="{EE013F7A-E376-4D5C-A0FA-BE675EC9E75C}" dt="2025-12-11T23:38:33.674" v="221" actId="26606"/>
          <ac:grpSpMkLst>
            <pc:docMk/>
            <pc:sldMk cId="2697495825" sldId="265"/>
            <ac:grpSpMk id="13" creationId="{A47AAF5E-1692-48C9-98FB-6432BF0BC4F7}"/>
          </ac:grpSpMkLst>
        </pc:grpChg>
        <pc:graphicFrameChg chg="add mod modGraphic">
          <ac:chgData name="Eliza Kamnioti" userId="62fe8a5278dc4365" providerId="LiveId" clId="{EE013F7A-E376-4D5C-A0FA-BE675EC9E75C}" dt="2025-12-12T00:48:13.892" v="1404" actId="962"/>
          <ac:graphicFrameMkLst>
            <pc:docMk/>
            <pc:sldMk cId="2697495825" sldId="265"/>
            <ac:graphicFrameMk id="3" creationId="{98B036D8-5DAD-DA54-B46C-70095963DEB0}"/>
          </ac:graphicFrameMkLst>
        </pc:graphicFrameChg>
      </pc:sldChg>
      <pc:sldChg chg="addSp delSp modSp new mod modTransition setBg">
        <pc:chgData name="Eliza Kamnioti" userId="62fe8a5278dc4365" providerId="LiveId" clId="{EE013F7A-E376-4D5C-A0FA-BE675EC9E75C}" dt="2025-12-13T00:19:25.874" v="1472"/>
        <pc:sldMkLst>
          <pc:docMk/>
          <pc:sldMk cId="534534281" sldId="267"/>
        </pc:sldMkLst>
        <pc:spChg chg="mod">
          <ac:chgData name="Eliza Kamnioti" userId="62fe8a5278dc4365" providerId="LiveId" clId="{EE013F7A-E376-4D5C-A0FA-BE675EC9E75C}" dt="2025-12-11T23:51:40.612" v="337" actId="27636"/>
          <ac:spMkLst>
            <pc:docMk/>
            <pc:sldMk cId="534534281" sldId="267"/>
            <ac:spMk id="2" creationId="{8B7BC951-97C9-CC27-5475-B055DA02D186}"/>
          </ac:spMkLst>
        </pc:spChg>
        <pc:spChg chg="mod">
          <ac:chgData name="Eliza Kamnioti" userId="62fe8a5278dc4365" providerId="LiveId" clId="{EE013F7A-E376-4D5C-A0FA-BE675EC9E75C}" dt="2025-12-11T23:52:21.263" v="358" actId="27636"/>
          <ac:spMkLst>
            <pc:docMk/>
            <pc:sldMk cId="534534281" sldId="267"/>
            <ac:spMk id="3" creationId="{EDCFDA71-009A-0EEF-60E9-AD21E00D64FC}"/>
          </ac:spMkLst>
        </pc:spChg>
        <pc:spChg chg="add">
          <ac:chgData name="Eliza Kamnioti" userId="62fe8a5278dc4365" providerId="LiveId" clId="{EE013F7A-E376-4D5C-A0FA-BE675EC9E75C}" dt="2025-12-11T23:50:23.592" v="276" actId="26606"/>
          <ac:spMkLst>
            <pc:docMk/>
            <pc:sldMk cId="534534281" sldId="267"/>
            <ac:spMk id="27" creationId="{C7D023E4-8DE1-436E-9847-ED6A4B4B04FD}"/>
          </ac:spMkLst>
        </pc:spChg>
        <pc:spChg chg="add">
          <ac:chgData name="Eliza Kamnioti" userId="62fe8a5278dc4365" providerId="LiveId" clId="{EE013F7A-E376-4D5C-A0FA-BE675EC9E75C}" dt="2025-12-11T23:50:23.592" v="276" actId="26606"/>
          <ac:spMkLst>
            <pc:docMk/>
            <pc:sldMk cId="534534281" sldId="267"/>
            <ac:spMk id="28" creationId="{63C1F321-BB96-4700-B3CE-1A6156067F44}"/>
          </ac:spMkLst>
        </pc:spChg>
        <pc:grpChg chg="add">
          <ac:chgData name="Eliza Kamnioti" userId="62fe8a5278dc4365" providerId="LiveId" clId="{EE013F7A-E376-4D5C-A0FA-BE675EC9E75C}" dt="2025-12-11T23:50:23.592" v="276" actId="26606"/>
          <ac:grpSpMkLst>
            <pc:docMk/>
            <pc:sldMk cId="534534281" sldId="267"/>
            <ac:grpSpMk id="29" creationId="{3FA1AD64-F15F-417D-956C-B2C211FC905E}"/>
          </ac:grpSpMkLst>
        </pc:grpChg>
        <pc:grpChg chg="add">
          <ac:chgData name="Eliza Kamnioti" userId="62fe8a5278dc4365" providerId="LiveId" clId="{EE013F7A-E376-4D5C-A0FA-BE675EC9E75C}" dt="2025-12-11T23:50:23.592" v="276" actId="26606"/>
          <ac:grpSpMkLst>
            <pc:docMk/>
            <pc:sldMk cId="534534281" sldId="267"/>
            <ac:grpSpMk id="31" creationId="{43F5E015-E085-4624-B431-B42414448684}"/>
          </ac:grpSpMkLst>
        </pc:grpChg>
      </pc:sldChg>
      <pc:sldChg chg="addSp delSp modSp new mod modTransition setBg">
        <pc:chgData name="Eliza Kamnioti" userId="62fe8a5278dc4365" providerId="LiveId" clId="{EE013F7A-E376-4D5C-A0FA-BE675EC9E75C}" dt="2025-12-13T00:19:29.155" v="1473"/>
        <pc:sldMkLst>
          <pc:docMk/>
          <pc:sldMk cId="44171711" sldId="268"/>
        </pc:sldMkLst>
        <pc:spChg chg="add mod">
          <ac:chgData name="Eliza Kamnioti" userId="62fe8a5278dc4365" providerId="LiveId" clId="{EE013F7A-E376-4D5C-A0FA-BE675EC9E75C}" dt="2025-12-12T00:05:37.364" v="565" actId="1076"/>
          <ac:spMkLst>
            <pc:docMk/>
            <pc:sldMk cId="44171711" sldId="268"/>
            <ac:spMk id="4" creationId="{AAD87A88-97FC-C160-D5F6-7BCFBD07DCFC}"/>
          </ac:spMkLst>
        </pc:spChg>
        <pc:picChg chg="add mod">
          <ac:chgData name="Eliza Kamnioti" userId="62fe8a5278dc4365" providerId="LiveId" clId="{EE013F7A-E376-4D5C-A0FA-BE675EC9E75C}" dt="2025-12-12T00:47:45.838" v="1397" actId="962"/>
          <ac:picMkLst>
            <pc:docMk/>
            <pc:sldMk cId="44171711" sldId="268"/>
            <ac:picMk id="3" creationId="{C84F6727-64B7-AA0F-9C21-1E0E60B77B8D}"/>
          </ac:picMkLst>
        </pc:picChg>
      </pc:sldChg>
      <pc:sldChg chg="addSp delSp modSp new mod modTransition setBg">
        <pc:chgData name="Eliza Kamnioti" userId="62fe8a5278dc4365" providerId="LiveId" clId="{EE013F7A-E376-4D5C-A0FA-BE675EC9E75C}" dt="2025-12-13T00:19:34.517" v="1474"/>
        <pc:sldMkLst>
          <pc:docMk/>
          <pc:sldMk cId="1454918066" sldId="269"/>
        </pc:sldMkLst>
        <pc:spChg chg="mod">
          <ac:chgData name="Eliza Kamnioti" userId="62fe8a5278dc4365" providerId="LiveId" clId="{EE013F7A-E376-4D5C-A0FA-BE675EC9E75C}" dt="2025-12-12T00:08:28.995" v="599" actId="2711"/>
          <ac:spMkLst>
            <pc:docMk/>
            <pc:sldMk cId="1454918066" sldId="269"/>
            <ac:spMk id="2" creationId="{C7D3765D-960E-F90A-D974-CDF63A526A74}"/>
          </ac:spMkLst>
        </pc:spChg>
        <pc:spChg chg="mod">
          <ac:chgData name="Eliza Kamnioti" userId="62fe8a5278dc4365" providerId="LiveId" clId="{EE013F7A-E376-4D5C-A0FA-BE675EC9E75C}" dt="2025-12-12T00:08:35.510" v="600" actId="2711"/>
          <ac:spMkLst>
            <pc:docMk/>
            <pc:sldMk cId="1454918066" sldId="269"/>
            <ac:spMk id="3" creationId="{40668053-15AF-0F5A-7BFF-BA053F10D014}"/>
          </ac:spMkLst>
        </pc:spChg>
        <pc:spChg chg="add del">
          <ac:chgData name="Eliza Kamnioti" userId="62fe8a5278dc4365" providerId="LiveId" clId="{EE013F7A-E376-4D5C-A0FA-BE675EC9E75C}" dt="2025-12-12T00:07:02.088" v="570" actId="26606"/>
          <ac:spMkLst>
            <pc:docMk/>
            <pc:sldMk cId="1454918066" sldId="269"/>
            <ac:spMk id="8" creationId="{C7D023E4-8DE1-436E-9847-ED6A4B4B04FD}"/>
          </ac:spMkLst>
        </pc:spChg>
        <pc:spChg chg="add del">
          <ac:chgData name="Eliza Kamnioti" userId="62fe8a5278dc4365" providerId="LiveId" clId="{EE013F7A-E376-4D5C-A0FA-BE675EC9E75C}" dt="2025-12-12T00:07:02.029" v="569" actId="26606"/>
          <ac:spMkLst>
            <pc:docMk/>
            <pc:sldMk cId="1454918066" sldId="269"/>
            <ac:spMk id="26" creationId="{C7D023E4-8DE1-436E-9847-ED6A4B4B04FD}"/>
          </ac:spMkLst>
        </pc:spChg>
        <pc:spChg chg="add del">
          <ac:chgData name="Eliza Kamnioti" userId="62fe8a5278dc4365" providerId="LiveId" clId="{EE013F7A-E376-4D5C-A0FA-BE675EC9E75C}" dt="2025-12-12T00:07:02.029" v="569" actId="26606"/>
          <ac:spMkLst>
            <pc:docMk/>
            <pc:sldMk cId="1454918066" sldId="269"/>
            <ac:spMk id="28" creationId="{6BE11944-ED05-4FE9-9927-06C110BB3A36}"/>
          </ac:spMkLst>
        </pc:spChg>
        <pc:spChg chg="add">
          <ac:chgData name="Eliza Kamnioti" userId="62fe8a5278dc4365" providerId="LiveId" clId="{EE013F7A-E376-4D5C-A0FA-BE675EC9E75C}" dt="2025-12-12T00:07:02.088" v="570" actId="26606"/>
          <ac:spMkLst>
            <pc:docMk/>
            <pc:sldMk cId="1454918066" sldId="269"/>
            <ac:spMk id="44" creationId="{C7D023E4-8DE1-436E-9847-ED6A4B4B04FD}"/>
          </ac:spMkLst>
        </pc:spChg>
        <pc:grpChg chg="add del">
          <ac:chgData name="Eliza Kamnioti" userId="62fe8a5278dc4365" providerId="LiveId" clId="{EE013F7A-E376-4D5C-A0FA-BE675EC9E75C}" dt="2025-12-12T00:07:02.088" v="570" actId="26606"/>
          <ac:grpSpMkLst>
            <pc:docMk/>
            <pc:sldMk cId="1454918066" sldId="269"/>
            <ac:grpSpMk id="10" creationId="{1FEC590B-3306-47E9-BD67-97F3F76169A4}"/>
          </ac:grpSpMkLst>
        </pc:grpChg>
        <pc:grpChg chg="add del">
          <ac:chgData name="Eliza Kamnioti" userId="62fe8a5278dc4365" providerId="LiveId" clId="{EE013F7A-E376-4D5C-A0FA-BE675EC9E75C}" dt="2025-12-12T00:07:02.088" v="570" actId="26606"/>
          <ac:grpSpMkLst>
            <pc:docMk/>
            <pc:sldMk cId="1454918066" sldId="269"/>
            <ac:grpSpMk id="14" creationId="{A47AAF5E-1692-48C9-98FB-6432BF0BC4F7}"/>
          </ac:grpSpMkLst>
        </pc:grpChg>
        <pc:grpChg chg="add del">
          <ac:chgData name="Eliza Kamnioti" userId="62fe8a5278dc4365" providerId="LiveId" clId="{EE013F7A-E376-4D5C-A0FA-BE675EC9E75C}" dt="2025-12-12T00:07:02.029" v="569" actId="26606"/>
          <ac:grpSpMkLst>
            <pc:docMk/>
            <pc:sldMk cId="1454918066" sldId="269"/>
            <ac:grpSpMk id="30" creationId="{A2812508-238C-4BCD-BDD3-25C99C5CA233}"/>
          </ac:grpSpMkLst>
        </pc:grpChg>
        <pc:grpChg chg="add del">
          <ac:chgData name="Eliza Kamnioti" userId="62fe8a5278dc4365" providerId="LiveId" clId="{EE013F7A-E376-4D5C-A0FA-BE675EC9E75C}" dt="2025-12-12T00:07:02.029" v="569" actId="26606"/>
          <ac:grpSpMkLst>
            <pc:docMk/>
            <pc:sldMk cId="1454918066" sldId="269"/>
            <ac:grpSpMk id="34" creationId="{43F5E015-E085-4624-B431-B42414448684}"/>
          </ac:grpSpMkLst>
        </pc:grpChg>
        <pc:grpChg chg="add">
          <ac:chgData name="Eliza Kamnioti" userId="62fe8a5278dc4365" providerId="LiveId" clId="{EE013F7A-E376-4D5C-A0FA-BE675EC9E75C}" dt="2025-12-12T00:07:02.088" v="570" actId="26606"/>
          <ac:grpSpMkLst>
            <pc:docMk/>
            <pc:sldMk cId="1454918066" sldId="269"/>
            <ac:grpSpMk id="45" creationId="{97264A61-6AE3-4DC0-A455-5EDC604E394D}"/>
          </ac:grpSpMkLst>
        </pc:grpChg>
        <pc:grpChg chg="add">
          <ac:chgData name="Eliza Kamnioti" userId="62fe8a5278dc4365" providerId="LiveId" clId="{EE013F7A-E376-4D5C-A0FA-BE675EC9E75C}" dt="2025-12-12T00:07:02.088" v="570" actId="26606"/>
          <ac:grpSpMkLst>
            <pc:docMk/>
            <pc:sldMk cId="1454918066" sldId="269"/>
            <ac:grpSpMk id="47" creationId="{D691EE10-D5F3-48FA-BE55-F24A0BE59EF6}"/>
          </ac:grpSpMkLst>
        </pc:grpChg>
        <pc:grpChg chg="add">
          <ac:chgData name="Eliza Kamnioti" userId="62fe8a5278dc4365" providerId="LiveId" clId="{EE013F7A-E376-4D5C-A0FA-BE675EC9E75C}" dt="2025-12-12T00:07:02.088" v="570" actId="26606"/>
          <ac:grpSpMkLst>
            <pc:docMk/>
            <pc:sldMk cId="1454918066" sldId="269"/>
            <ac:grpSpMk id="49" creationId="{43F5E015-E085-4624-B431-B42414448684}"/>
          </ac:grpSpMkLst>
        </pc:grpChg>
      </pc:sldChg>
      <pc:sldChg chg="addSp delSp modSp new del mod setBg modClrScheme delDesignElem chgLayout">
        <pc:chgData name="Eliza Kamnioti" userId="62fe8a5278dc4365" providerId="LiveId" clId="{EE013F7A-E376-4D5C-A0FA-BE675EC9E75C}" dt="2025-12-12T00:21:55.879" v="679" actId="2696"/>
        <pc:sldMkLst>
          <pc:docMk/>
          <pc:sldMk cId="2943155990" sldId="270"/>
        </pc:sldMkLst>
        <pc:spChg chg="mod ord">
          <ac:chgData name="Eliza Kamnioti" userId="62fe8a5278dc4365" providerId="LiveId" clId="{EE013F7A-E376-4D5C-A0FA-BE675EC9E75C}" dt="2025-12-12T00:21:41.001" v="677" actId="27636"/>
          <ac:spMkLst>
            <pc:docMk/>
            <pc:sldMk cId="2943155990" sldId="270"/>
            <ac:spMk id="2" creationId="{A23361E4-CF31-1F9C-4392-B3529B5A704D}"/>
          </ac:spMkLst>
        </pc:spChg>
        <pc:spChg chg="mod ord">
          <ac:chgData name="Eliza Kamnioti" userId="62fe8a5278dc4365" providerId="LiveId" clId="{EE013F7A-E376-4D5C-A0FA-BE675EC9E75C}" dt="2025-12-12T00:21:40.990" v="676" actId="700"/>
          <ac:spMkLst>
            <pc:docMk/>
            <pc:sldMk cId="2943155990" sldId="270"/>
            <ac:spMk id="3" creationId="{3CD870D7-C2DF-AF2F-2440-BA805DDA762C}"/>
          </ac:spMkLst>
        </pc:spChg>
        <pc:spChg chg="add del">
          <ac:chgData name="Eliza Kamnioti" userId="62fe8a5278dc4365" providerId="LiveId" clId="{EE013F7A-E376-4D5C-A0FA-BE675EC9E75C}" dt="2025-12-12T00:21:40.990" v="676" actId="700"/>
          <ac:spMkLst>
            <pc:docMk/>
            <pc:sldMk cId="2943155990" sldId="270"/>
            <ac:spMk id="8" creationId="{C7D023E4-8DE1-436E-9847-ED6A4B4B04FD}"/>
          </ac:spMkLst>
        </pc:spChg>
        <pc:grpChg chg="add del">
          <ac:chgData name="Eliza Kamnioti" userId="62fe8a5278dc4365" providerId="LiveId" clId="{EE013F7A-E376-4D5C-A0FA-BE675EC9E75C}" dt="2025-12-12T00:21:40.990" v="676" actId="700"/>
          <ac:grpSpMkLst>
            <pc:docMk/>
            <pc:sldMk cId="2943155990" sldId="270"/>
            <ac:grpSpMk id="10" creationId="{97264A61-6AE3-4DC0-A455-5EDC604E394D}"/>
          </ac:grpSpMkLst>
        </pc:grpChg>
        <pc:grpChg chg="add del">
          <ac:chgData name="Eliza Kamnioti" userId="62fe8a5278dc4365" providerId="LiveId" clId="{EE013F7A-E376-4D5C-A0FA-BE675EC9E75C}" dt="2025-12-12T00:21:40.990" v="676" actId="700"/>
          <ac:grpSpMkLst>
            <pc:docMk/>
            <pc:sldMk cId="2943155990" sldId="270"/>
            <ac:grpSpMk id="14" creationId="{D691EE10-D5F3-48FA-BE55-F24A0BE59EF6}"/>
          </ac:grpSpMkLst>
        </pc:grpChg>
        <pc:grpChg chg="add del">
          <ac:chgData name="Eliza Kamnioti" userId="62fe8a5278dc4365" providerId="LiveId" clId="{EE013F7A-E376-4D5C-A0FA-BE675EC9E75C}" dt="2025-12-12T00:21:40.990" v="676" actId="700"/>
          <ac:grpSpMkLst>
            <pc:docMk/>
            <pc:sldMk cId="2943155990" sldId="270"/>
            <ac:grpSpMk id="18" creationId="{43F5E015-E085-4624-B431-B42414448684}"/>
          </ac:grpSpMkLst>
        </pc:grpChg>
      </pc:sldChg>
      <pc:sldChg chg="addSp delSp modSp new mod modTransition setBg setClrOvrMap">
        <pc:chgData name="Eliza Kamnioti" userId="62fe8a5278dc4365" providerId="LiveId" clId="{EE013F7A-E376-4D5C-A0FA-BE675EC9E75C}" dt="2025-12-13T00:19:36.518" v="1475"/>
        <pc:sldMkLst>
          <pc:docMk/>
          <pc:sldMk cId="179900670" sldId="271"/>
        </pc:sldMkLst>
        <pc:spChg chg="mod ord">
          <ac:chgData name="Eliza Kamnioti" userId="62fe8a5278dc4365" providerId="LiveId" clId="{EE013F7A-E376-4D5C-A0FA-BE675EC9E75C}" dt="2025-12-12T00:24:51.771" v="781" actId="2711"/>
          <ac:spMkLst>
            <pc:docMk/>
            <pc:sldMk cId="179900670" sldId="271"/>
            <ac:spMk id="2" creationId="{C0A48CE4-051E-A721-06D2-A0C597B9E52D}"/>
          </ac:spMkLst>
        </pc:spChg>
        <pc:spChg chg="add">
          <ac:chgData name="Eliza Kamnioti" userId="62fe8a5278dc4365" providerId="LiveId" clId="{EE013F7A-E376-4D5C-A0FA-BE675EC9E75C}" dt="2025-12-12T00:24:09.348" v="729" actId="26606"/>
          <ac:spMkLst>
            <pc:docMk/>
            <pc:sldMk cId="179900670" sldId="271"/>
            <ac:spMk id="6" creationId="{71B2258F-86CA-4D4D-8270-BC05FCDEBFB3}"/>
          </ac:spMkLst>
        </pc:spChg>
        <pc:spChg chg="add del">
          <ac:chgData name="Eliza Kamnioti" userId="62fe8a5278dc4365" providerId="LiveId" clId="{EE013F7A-E376-4D5C-A0FA-BE675EC9E75C}" dt="2025-12-12T00:23:53.768" v="725" actId="26606"/>
          <ac:spMkLst>
            <pc:docMk/>
            <pc:sldMk cId="179900670" sldId="271"/>
            <ac:spMk id="7" creationId="{C7D023E4-8DE1-436E-9847-ED6A4B4B04FD}"/>
          </ac:spMkLst>
        </pc:spChg>
        <pc:grpChg chg="add del">
          <ac:chgData name="Eliza Kamnioti" userId="62fe8a5278dc4365" providerId="LiveId" clId="{EE013F7A-E376-4D5C-A0FA-BE675EC9E75C}" dt="2025-12-12T00:23:53.768" v="725" actId="26606"/>
          <ac:grpSpMkLst>
            <pc:docMk/>
            <pc:sldMk cId="179900670" sldId="271"/>
            <ac:grpSpMk id="9" creationId="{1FEC590B-3306-47E9-BD67-97F3F76169A4}"/>
          </ac:grpSpMkLst>
        </pc:grpChg>
        <pc:grpChg chg="add del">
          <ac:chgData name="Eliza Kamnioti" userId="62fe8a5278dc4365" providerId="LiveId" clId="{EE013F7A-E376-4D5C-A0FA-BE675EC9E75C}" dt="2025-12-12T00:23:53.768" v="725" actId="26606"/>
          <ac:grpSpMkLst>
            <pc:docMk/>
            <pc:sldMk cId="179900670" sldId="271"/>
            <ac:grpSpMk id="13" creationId="{A47AAF5E-1692-48C9-98FB-6432BF0BC4F7}"/>
          </ac:grpSpMkLst>
        </pc:grpChg>
        <pc:picChg chg="add mod">
          <ac:chgData name="Eliza Kamnioti" userId="62fe8a5278dc4365" providerId="LiveId" clId="{EE013F7A-E376-4D5C-A0FA-BE675EC9E75C}" dt="2025-12-12T00:47:45.841" v="1399" actId="962"/>
          <ac:picMkLst>
            <pc:docMk/>
            <pc:sldMk cId="179900670" sldId="271"/>
            <ac:picMk id="4" creationId="{A64B8F46-9535-BA44-3832-FA73C69E041B}"/>
          </ac:picMkLst>
        </pc:picChg>
      </pc:sldChg>
      <pc:sldChg chg="addSp delSp modSp new del mod setBg">
        <pc:chgData name="Eliza Kamnioti" userId="62fe8a5278dc4365" providerId="LiveId" clId="{EE013F7A-E376-4D5C-A0FA-BE675EC9E75C}" dt="2025-12-12T00:21:36.463" v="675" actId="2696"/>
        <pc:sldMkLst>
          <pc:docMk/>
          <pc:sldMk cId="4110937197" sldId="271"/>
        </pc:sldMkLst>
        <pc:spChg chg="mod">
          <ac:chgData name="Eliza Kamnioti" userId="62fe8a5278dc4365" providerId="LiveId" clId="{EE013F7A-E376-4D5C-A0FA-BE675EC9E75C}" dt="2025-12-12T00:21:09.541" v="674" actId="26606"/>
          <ac:spMkLst>
            <pc:docMk/>
            <pc:sldMk cId="4110937197" sldId="271"/>
            <ac:spMk id="2" creationId="{33500A2A-B90D-C370-1EAE-6270FAC9CDAA}"/>
          </ac:spMkLst>
        </pc:spChg>
        <pc:spChg chg="mod">
          <ac:chgData name="Eliza Kamnioti" userId="62fe8a5278dc4365" providerId="LiveId" clId="{EE013F7A-E376-4D5C-A0FA-BE675EC9E75C}" dt="2025-12-12T00:21:09.541" v="674" actId="26606"/>
          <ac:spMkLst>
            <pc:docMk/>
            <pc:sldMk cId="4110937197" sldId="271"/>
            <ac:spMk id="3" creationId="{EC7A36B9-76FE-2C0D-1DE2-938B18FCD000}"/>
          </ac:spMkLst>
        </pc:spChg>
        <pc:spChg chg="add del">
          <ac:chgData name="Eliza Kamnioti" userId="62fe8a5278dc4365" providerId="LiveId" clId="{EE013F7A-E376-4D5C-A0FA-BE675EC9E75C}" dt="2025-12-12T00:21:09.541" v="674" actId="26606"/>
          <ac:spMkLst>
            <pc:docMk/>
            <pc:sldMk cId="4110937197" sldId="271"/>
            <ac:spMk id="8" creationId="{C7D023E4-8DE1-436E-9847-ED6A4B4B04FD}"/>
          </ac:spMkLst>
        </pc:spChg>
        <pc:spChg chg="add del">
          <ac:chgData name="Eliza Kamnioti" userId="62fe8a5278dc4365" providerId="LiveId" clId="{EE013F7A-E376-4D5C-A0FA-BE675EC9E75C}" dt="2025-12-12T00:21:09.541" v="674" actId="26606"/>
          <ac:spMkLst>
            <pc:docMk/>
            <pc:sldMk cId="4110937197" sldId="271"/>
            <ac:spMk id="10" creationId="{6BE11944-ED05-4FE9-9927-06C110BB3A36}"/>
          </ac:spMkLst>
        </pc:spChg>
        <pc:spChg chg="add del">
          <ac:chgData name="Eliza Kamnioti" userId="62fe8a5278dc4365" providerId="LiveId" clId="{EE013F7A-E376-4D5C-A0FA-BE675EC9E75C}" dt="2025-12-12T00:20:09.848" v="661" actId="26606"/>
          <ac:spMkLst>
            <pc:docMk/>
            <pc:sldMk cId="4110937197" sldId="271"/>
            <ac:spMk id="28" creationId="{35F60170-91B4-45F0-B88B-9C07AEC4642C}"/>
          </ac:spMkLst>
        </pc:spChg>
        <pc:spChg chg="add del">
          <ac:chgData name="Eliza Kamnioti" userId="62fe8a5278dc4365" providerId="LiveId" clId="{EE013F7A-E376-4D5C-A0FA-BE675EC9E75C}" dt="2025-12-12T00:20:09.848" v="661" actId="26606"/>
          <ac:spMkLst>
            <pc:docMk/>
            <pc:sldMk cId="4110937197" sldId="271"/>
            <ac:spMk id="30" creationId="{2C7D7C94-41C0-4614-8A18-941174D4D2AF}"/>
          </ac:spMkLst>
        </pc:spChg>
        <pc:spChg chg="add del">
          <ac:chgData name="Eliza Kamnioti" userId="62fe8a5278dc4365" providerId="LiveId" clId="{EE013F7A-E376-4D5C-A0FA-BE675EC9E75C}" dt="2025-12-12T00:20:21.522" v="663" actId="26606"/>
          <ac:spMkLst>
            <pc:docMk/>
            <pc:sldMk cId="4110937197" sldId="271"/>
            <ac:spMk id="40" creationId="{D5B339F4-93B9-4E04-9721-143AD6782EA9}"/>
          </ac:spMkLst>
        </pc:spChg>
        <pc:spChg chg="add del">
          <ac:chgData name="Eliza Kamnioti" userId="62fe8a5278dc4365" providerId="LiveId" clId="{EE013F7A-E376-4D5C-A0FA-BE675EC9E75C}" dt="2025-12-12T00:20:21.522" v="663" actId="26606"/>
          <ac:spMkLst>
            <pc:docMk/>
            <pc:sldMk cId="4110937197" sldId="271"/>
            <ac:spMk id="43" creationId="{871AEA07-1E14-44B4-8E55-64EF049CD66F}"/>
          </ac:spMkLst>
        </pc:spChg>
        <pc:spChg chg="add del">
          <ac:chgData name="Eliza Kamnioti" userId="62fe8a5278dc4365" providerId="LiveId" clId="{EE013F7A-E376-4D5C-A0FA-BE675EC9E75C}" dt="2025-12-12T00:20:37.894" v="665" actId="26606"/>
          <ac:spMkLst>
            <pc:docMk/>
            <pc:sldMk cId="4110937197" sldId="271"/>
            <ac:spMk id="45" creationId="{5463EB0A-3D7C-4AA5-BFA5-8EE5B4BA5624}"/>
          </ac:spMkLst>
        </pc:spChg>
        <pc:spChg chg="add del">
          <ac:chgData name="Eliza Kamnioti" userId="62fe8a5278dc4365" providerId="LiveId" clId="{EE013F7A-E376-4D5C-A0FA-BE675EC9E75C}" dt="2025-12-12T00:20:37.894" v="665" actId="26606"/>
          <ac:spMkLst>
            <pc:docMk/>
            <pc:sldMk cId="4110937197" sldId="271"/>
            <ac:spMk id="46" creationId="{7945AD00-F967-454D-A4B2-39ABA5C88C20}"/>
          </ac:spMkLst>
        </pc:spChg>
        <pc:spChg chg="add del">
          <ac:chgData name="Eliza Kamnioti" userId="62fe8a5278dc4365" providerId="LiveId" clId="{EE013F7A-E376-4D5C-A0FA-BE675EC9E75C}" dt="2025-12-12T00:20:37.894" v="665" actId="26606"/>
          <ac:spMkLst>
            <pc:docMk/>
            <pc:sldMk cId="4110937197" sldId="271"/>
            <ac:spMk id="47" creationId="{E9BC5B79-B912-427C-8219-E3E50943FCDE}"/>
          </ac:spMkLst>
        </pc:spChg>
        <pc:spChg chg="add del">
          <ac:chgData name="Eliza Kamnioti" userId="62fe8a5278dc4365" providerId="LiveId" clId="{EE013F7A-E376-4D5C-A0FA-BE675EC9E75C}" dt="2025-12-12T00:20:45.854" v="667" actId="26606"/>
          <ac:spMkLst>
            <pc:docMk/>
            <pc:sldMk cId="4110937197" sldId="271"/>
            <ac:spMk id="49" creationId="{D5B339F4-93B9-4E04-9721-143AD6782EA9}"/>
          </ac:spMkLst>
        </pc:spChg>
        <pc:spChg chg="add del">
          <ac:chgData name="Eliza Kamnioti" userId="62fe8a5278dc4365" providerId="LiveId" clId="{EE013F7A-E376-4D5C-A0FA-BE675EC9E75C}" dt="2025-12-12T00:20:45.854" v="667" actId="26606"/>
          <ac:spMkLst>
            <pc:docMk/>
            <pc:sldMk cId="4110937197" sldId="271"/>
            <ac:spMk id="52" creationId="{871AEA07-1E14-44B4-8E55-64EF049CD66F}"/>
          </ac:spMkLst>
        </pc:spChg>
        <pc:spChg chg="add del">
          <ac:chgData name="Eliza Kamnioti" userId="62fe8a5278dc4365" providerId="LiveId" clId="{EE013F7A-E376-4D5C-A0FA-BE675EC9E75C}" dt="2025-12-12T00:21:01.139" v="669" actId="26606"/>
          <ac:spMkLst>
            <pc:docMk/>
            <pc:sldMk cId="4110937197" sldId="271"/>
            <ac:spMk id="54" creationId="{35F60170-91B4-45F0-B88B-9C07AEC4642C}"/>
          </ac:spMkLst>
        </pc:spChg>
        <pc:spChg chg="add del">
          <ac:chgData name="Eliza Kamnioti" userId="62fe8a5278dc4365" providerId="LiveId" clId="{EE013F7A-E376-4D5C-A0FA-BE675EC9E75C}" dt="2025-12-12T00:21:01.139" v="669" actId="26606"/>
          <ac:spMkLst>
            <pc:docMk/>
            <pc:sldMk cId="4110937197" sldId="271"/>
            <ac:spMk id="55" creationId="{2C7D7C94-41C0-4614-8A18-941174D4D2AF}"/>
          </ac:spMkLst>
        </pc:spChg>
        <pc:spChg chg="add del">
          <ac:chgData name="Eliza Kamnioti" userId="62fe8a5278dc4365" providerId="LiveId" clId="{EE013F7A-E376-4D5C-A0FA-BE675EC9E75C}" dt="2025-12-12T00:21:01.748" v="671" actId="26606"/>
          <ac:spMkLst>
            <pc:docMk/>
            <pc:sldMk cId="4110937197" sldId="271"/>
            <ac:spMk id="60" creationId="{C7D023E4-8DE1-436E-9847-ED6A4B4B04FD}"/>
          </ac:spMkLst>
        </pc:spChg>
        <pc:spChg chg="add del">
          <ac:chgData name="Eliza Kamnioti" userId="62fe8a5278dc4365" providerId="LiveId" clId="{EE013F7A-E376-4D5C-A0FA-BE675EC9E75C}" dt="2025-12-12T00:21:01.748" v="671" actId="26606"/>
          <ac:spMkLst>
            <pc:docMk/>
            <pc:sldMk cId="4110937197" sldId="271"/>
            <ac:spMk id="61" creationId="{6BE11944-ED05-4FE9-9927-06C110BB3A36}"/>
          </ac:spMkLst>
        </pc:spChg>
        <pc:spChg chg="add del">
          <ac:chgData name="Eliza Kamnioti" userId="62fe8a5278dc4365" providerId="LiveId" clId="{EE013F7A-E376-4D5C-A0FA-BE675EC9E75C}" dt="2025-12-12T00:21:09.498" v="673" actId="26606"/>
          <ac:spMkLst>
            <pc:docMk/>
            <pc:sldMk cId="4110937197" sldId="271"/>
            <ac:spMk id="69" creationId="{C7D023E4-8DE1-436E-9847-ED6A4B4B04FD}"/>
          </ac:spMkLst>
        </pc:spChg>
        <pc:spChg chg="add">
          <ac:chgData name="Eliza Kamnioti" userId="62fe8a5278dc4365" providerId="LiveId" clId="{EE013F7A-E376-4D5C-A0FA-BE675EC9E75C}" dt="2025-12-12T00:21:09.541" v="674" actId="26606"/>
          <ac:spMkLst>
            <pc:docMk/>
            <pc:sldMk cId="4110937197" sldId="271"/>
            <ac:spMk id="82" creationId="{C7D023E4-8DE1-436E-9847-ED6A4B4B04FD}"/>
          </ac:spMkLst>
        </pc:spChg>
        <pc:grpChg chg="add del">
          <ac:chgData name="Eliza Kamnioti" userId="62fe8a5278dc4365" providerId="LiveId" clId="{EE013F7A-E376-4D5C-A0FA-BE675EC9E75C}" dt="2025-12-12T00:21:09.541" v="674" actId="26606"/>
          <ac:grpSpMkLst>
            <pc:docMk/>
            <pc:sldMk cId="4110937197" sldId="271"/>
            <ac:grpSpMk id="12" creationId="{A2812508-238C-4BCD-BDD3-25C99C5CA233}"/>
          </ac:grpSpMkLst>
        </pc:grpChg>
        <pc:grpChg chg="add del">
          <ac:chgData name="Eliza Kamnioti" userId="62fe8a5278dc4365" providerId="LiveId" clId="{EE013F7A-E376-4D5C-A0FA-BE675EC9E75C}" dt="2025-12-12T00:21:09.541" v="674" actId="26606"/>
          <ac:grpSpMkLst>
            <pc:docMk/>
            <pc:sldMk cId="4110937197" sldId="271"/>
            <ac:grpSpMk id="16" creationId="{43F5E015-E085-4624-B431-B42414448684}"/>
          </ac:grpSpMkLst>
        </pc:grpChg>
        <pc:grpChg chg="add del">
          <ac:chgData name="Eliza Kamnioti" userId="62fe8a5278dc4365" providerId="LiveId" clId="{EE013F7A-E376-4D5C-A0FA-BE675EC9E75C}" dt="2025-12-12T00:20:09.848" v="661" actId="26606"/>
          <ac:grpSpMkLst>
            <pc:docMk/>
            <pc:sldMk cId="4110937197" sldId="271"/>
            <ac:grpSpMk id="36" creationId="{65B3D45F-509E-43F3-B685-A5E78AD0D820}"/>
          </ac:grpSpMkLst>
        </pc:grpChg>
        <pc:grpChg chg="add del">
          <ac:chgData name="Eliza Kamnioti" userId="62fe8a5278dc4365" providerId="LiveId" clId="{EE013F7A-E376-4D5C-A0FA-BE675EC9E75C}" dt="2025-12-12T00:20:21.522" v="663" actId="26606"/>
          <ac:grpSpMkLst>
            <pc:docMk/>
            <pc:sldMk cId="4110937197" sldId="271"/>
            <ac:grpSpMk id="41" creationId="{8734DDD3-F723-4DD3-8ABE-EC0B2AC87D74}"/>
          </ac:grpSpMkLst>
        </pc:grpChg>
        <pc:grpChg chg="add del">
          <ac:chgData name="Eliza Kamnioti" userId="62fe8a5278dc4365" providerId="LiveId" clId="{EE013F7A-E376-4D5C-A0FA-BE675EC9E75C}" dt="2025-12-12T00:20:45.854" v="667" actId="26606"/>
          <ac:grpSpMkLst>
            <pc:docMk/>
            <pc:sldMk cId="4110937197" sldId="271"/>
            <ac:grpSpMk id="50" creationId="{8734DDD3-F723-4DD3-8ABE-EC0B2AC87D74}"/>
          </ac:grpSpMkLst>
        </pc:grpChg>
        <pc:grpChg chg="add del">
          <ac:chgData name="Eliza Kamnioti" userId="62fe8a5278dc4365" providerId="LiveId" clId="{EE013F7A-E376-4D5C-A0FA-BE675EC9E75C}" dt="2025-12-12T00:21:01.139" v="669" actId="26606"/>
          <ac:grpSpMkLst>
            <pc:docMk/>
            <pc:sldMk cId="4110937197" sldId="271"/>
            <ac:grpSpMk id="58" creationId="{65B3D45F-509E-43F3-B685-A5E78AD0D820}"/>
          </ac:grpSpMkLst>
        </pc:grpChg>
        <pc:grpChg chg="add del">
          <ac:chgData name="Eliza Kamnioti" userId="62fe8a5278dc4365" providerId="LiveId" clId="{EE013F7A-E376-4D5C-A0FA-BE675EC9E75C}" dt="2025-12-12T00:21:01.748" v="671" actId="26606"/>
          <ac:grpSpMkLst>
            <pc:docMk/>
            <pc:sldMk cId="4110937197" sldId="271"/>
            <ac:grpSpMk id="62" creationId="{A2812508-238C-4BCD-BDD3-25C99C5CA233}"/>
          </ac:grpSpMkLst>
        </pc:grpChg>
        <pc:grpChg chg="add del">
          <ac:chgData name="Eliza Kamnioti" userId="62fe8a5278dc4365" providerId="LiveId" clId="{EE013F7A-E376-4D5C-A0FA-BE675EC9E75C}" dt="2025-12-12T00:21:01.748" v="671" actId="26606"/>
          <ac:grpSpMkLst>
            <pc:docMk/>
            <pc:sldMk cId="4110937197" sldId="271"/>
            <ac:grpSpMk id="64" creationId="{43F5E015-E085-4624-B431-B42414448684}"/>
          </ac:grpSpMkLst>
        </pc:grpChg>
        <pc:grpChg chg="add del">
          <ac:chgData name="Eliza Kamnioti" userId="62fe8a5278dc4365" providerId="LiveId" clId="{EE013F7A-E376-4D5C-A0FA-BE675EC9E75C}" dt="2025-12-12T00:21:09.498" v="673" actId="26606"/>
          <ac:grpSpMkLst>
            <pc:docMk/>
            <pc:sldMk cId="4110937197" sldId="271"/>
            <ac:grpSpMk id="70" creationId="{97264A61-6AE3-4DC0-A455-5EDC604E394D}"/>
          </ac:grpSpMkLst>
        </pc:grpChg>
        <pc:grpChg chg="add del">
          <ac:chgData name="Eliza Kamnioti" userId="62fe8a5278dc4365" providerId="LiveId" clId="{EE013F7A-E376-4D5C-A0FA-BE675EC9E75C}" dt="2025-12-12T00:21:09.498" v="673" actId="26606"/>
          <ac:grpSpMkLst>
            <pc:docMk/>
            <pc:sldMk cId="4110937197" sldId="271"/>
            <ac:grpSpMk id="72" creationId="{D691EE10-D5F3-48FA-BE55-F24A0BE59EF6}"/>
          </ac:grpSpMkLst>
        </pc:grpChg>
        <pc:grpChg chg="add del">
          <ac:chgData name="Eliza Kamnioti" userId="62fe8a5278dc4365" providerId="LiveId" clId="{EE013F7A-E376-4D5C-A0FA-BE675EC9E75C}" dt="2025-12-12T00:21:09.498" v="673" actId="26606"/>
          <ac:grpSpMkLst>
            <pc:docMk/>
            <pc:sldMk cId="4110937197" sldId="271"/>
            <ac:grpSpMk id="74" creationId="{43F5E015-E085-4624-B431-B42414448684}"/>
          </ac:grpSpMkLst>
        </pc:grpChg>
        <pc:grpChg chg="add">
          <ac:chgData name="Eliza Kamnioti" userId="62fe8a5278dc4365" providerId="LiveId" clId="{EE013F7A-E376-4D5C-A0FA-BE675EC9E75C}" dt="2025-12-12T00:21:09.541" v="674" actId="26606"/>
          <ac:grpSpMkLst>
            <pc:docMk/>
            <pc:sldMk cId="4110937197" sldId="271"/>
            <ac:grpSpMk id="83" creationId="{1FEC590B-3306-47E9-BD67-97F3F76169A4}"/>
          </ac:grpSpMkLst>
        </pc:grpChg>
        <pc:grpChg chg="add">
          <ac:chgData name="Eliza Kamnioti" userId="62fe8a5278dc4365" providerId="LiveId" clId="{EE013F7A-E376-4D5C-A0FA-BE675EC9E75C}" dt="2025-12-12T00:21:09.541" v="674" actId="26606"/>
          <ac:grpSpMkLst>
            <pc:docMk/>
            <pc:sldMk cId="4110937197" sldId="271"/>
            <ac:grpSpMk id="86" creationId="{A47AAF5E-1692-48C9-98FB-6432BF0BC4F7}"/>
          </ac:grpSpMkLst>
        </pc:grpChg>
        <pc:cxnChg chg="add del">
          <ac:chgData name="Eliza Kamnioti" userId="62fe8a5278dc4365" providerId="LiveId" clId="{EE013F7A-E376-4D5C-A0FA-BE675EC9E75C}" dt="2025-12-12T00:20:09.848" v="661" actId="26606"/>
          <ac:cxnSpMkLst>
            <pc:docMk/>
            <pc:sldMk cId="4110937197" sldId="271"/>
            <ac:cxnSpMk id="34" creationId="{E6A98E26-C7DC-48E3-8F50-FBF7F3C50F4C}"/>
          </ac:cxnSpMkLst>
        </pc:cxnChg>
        <pc:cxnChg chg="add del">
          <ac:chgData name="Eliza Kamnioti" userId="62fe8a5278dc4365" providerId="LiveId" clId="{EE013F7A-E376-4D5C-A0FA-BE675EC9E75C}" dt="2025-12-12T00:21:01.139" v="669" actId="26606"/>
          <ac:cxnSpMkLst>
            <pc:docMk/>
            <pc:sldMk cId="4110937197" sldId="271"/>
            <ac:cxnSpMk id="57" creationId="{E6A98E26-C7DC-48E3-8F50-FBF7F3C50F4C}"/>
          </ac:cxnSpMkLst>
        </pc:cxnChg>
      </pc:sldChg>
      <pc:sldChg chg="addSp delSp new del mod">
        <pc:chgData name="Eliza Kamnioti" userId="62fe8a5278dc4365" providerId="LiveId" clId="{EE013F7A-E376-4D5C-A0FA-BE675EC9E75C}" dt="2025-12-12T00:23:51.045" v="718" actId="680"/>
        <pc:sldMkLst>
          <pc:docMk/>
          <pc:sldMk cId="415255384" sldId="272"/>
        </pc:sldMkLst>
        <pc:spChg chg="add del">
          <ac:chgData name="Eliza Kamnioti" userId="62fe8a5278dc4365" providerId="LiveId" clId="{EE013F7A-E376-4D5C-A0FA-BE675EC9E75C}" dt="2025-12-12T00:23:28.556" v="717" actId="11529"/>
          <ac:spMkLst>
            <pc:docMk/>
            <pc:sldMk cId="415255384" sldId="272"/>
            <ac:spMk id="2" creationId="{B4548DDB-739E-C9DD-426B-8CF8943EA69F}"/>
          </ac:spMkLst>
        </pc:spChg>
      </pc:sldChg>
      <pc:sldChg chg="addSp delSp modSp new mod modTransition setBg delDesignElem chgLayout">
        <pc:chgData name="Eliza Kamnioti" userId="62fe8a5278dc4365" providerId="LiveId" clId="{EE013F7A-E376-4D5C-A0FA-BE675EC9E75C}" dt="2025-12-13T00:19:39.393" v="1476"/>
        <pc:sldMkLst>
          <pc:docMk/>
          <pc:sldMk cId="1256852580" sldId="272"/>
        </pc:sldMkLst>
        <pc:spChg chg="mod ord">
          <ac:chgData name="Eliza Kamnioti" userId="62fe8a5278dc4365" providerId="LiveId" clId="{EE013F7A-E376-4D5C-A0FA-BE675EC9E75C}" dt="2025-12-12T00:40:57.200" v="1341" actId="2711"/>
          <ac:spMkLst>
            <pc:docMk/>
            <pc:sldMk cId="1256852580" sldId="272"/>
            <ac:spMk id="2" creationId="{23C222DA-B863-C0E8-290F-0D7A48156A6A}"/>
          </ac:spMkLst>
        </pc:spChg>
        <pc:spChg chg="add mod">
          <ac:chgData name="Eliza Kamnioti" userId="62fe8a5278dc4365" providerId="LiveId" clId="{EE013F7A-E376-4D5C-A0FA-BE675EC9E75C}" dt="2025-12-12T00:47:27.387" v="1382" actId="962"/>
          <ac:spMkLst>
            <pc:docMk/>
            <pc:sldMk cId="1256852580" sldId="272"/>
            <ac:spMk id="3" creationId="{6FFE0339-E7E2-B330-27CF-09285C0B7C8A}"/>
          </ac:spMkLst>
        </pc:spChg>
        <pc:spChg chg="add mod">
          <ac:chgData name="Eliza Kamnioti" userId="62fe8a5278dc4365" providerId="LiveId" clId="{EE013F7A-E376-4D5C-A0FA-BE675EC9E75C}" dt="2025-12-12T00:47:27.393" v="1383" actId="962"/>
          <ac:spMkLst>
            <pc:docMk/>
            <pc:sldMk cId="1256852580" sldId="272"/>
            <ac:spMk id="4" creationId="{A00501BC-6823-9913-3FAC-F75457A64C4D}"/>
          </ac:spMkLst>
        </pc:spChg>
        <pc:spChg chg="add mod">
          <ac:chgData name="Eliza Kamnioti" userId="62fe8a5278dc4365" providerId="LiveId" clId="{EE013F7A-E376-4D5C-A0FA-BE675EC9E75C}" dt="2025-12-12T00:47:27.396" v="1384" actId="962"/>
          <ac:spMkLst>
            <pc:docMk/>
            <pc:sldMk cId="1256852580" sldId="272"/>
            <ac:spMk id="5" creationId="{EC3E881E-AA0B-1AC6-BF0B-2A5FE143CCD6}"/>
          </ac:spMkLst>
        </pc:spChg>
        <pc:spChg chg="add mod">
          <ac:chgData name="Eliza Kamnioti" userId="62fe8a5278dc4365" providerId="LiveId" clId="{EE013F7A-E376-4D5C-A0FA-BE675EC9E75C}" dt="2025-12-12T00:47:27.396" v="1385" actId="962"/>
          <ac:spMkLst>
            <pc:docMk/>
            <pc:sldMk cId="1256852580" sldId="272"/>
            <ac:spMk id="6" creationId="{966C9A73-B6E6-D10A-5D34-F1A51E2A79E4}"/>
          </ac:spMkLst>
        </pc:spChg>
        <pc:spChg chg="add del">
          <ac:chgData name="Eliza Kamnioti" userId="62fe8a5278dc4365" providerId="LiveId" clId="{EE013F7A-E376-4D5C-A0FA-BE675EC9E75C}" dt="2025-12-12T00:25:15.778" v="784" actId="26606"/>
          <ac:spMkLst>
            <pc:docMk/>
            <pc:sldMk cId="1256852580" sldId="272"/>
            <ac:spMk id="7" creationId="{C7D023E4-8DE1-436E-9847-ED6A4B4B04FD}"/>
          </ac:spMkLst>
        </pc:spChg>
        <pc:spChg chg="add del">
          <ac:chgData name="Eliza Kamnioti" userId="62fe8a5278dc4365" providerId="LiveId" clId="{EE013F7A-E376-4D5C-A0FA-BE675EC9E75C}" dt="2025-12-12T00:25:20.706" v="786" actId="26606"/>
          <ac:spMkLst>
            <pc:docMk/>
            <pc:sldMk cId="1256852580" sldId="272"/>
            <ac:spMk id="25" creationId="{C7D023E4-8DE1-436E-9847-ED6A4B4B04FD}"/>
          </ac:spMkLst>
        </pc:spChg>
        <pc:spChg chg="add del">
          <ac:chgData name="Eliza Kamnioti" userId="62fe8a5278dc4365" providerId="LiveId" clId="{EE013F7A-E376-4D5C-A0FA-BE675EC9E75C}" dt="2025-12-12T00:32:12.089" v="953" actId="700"/>
          <ac:spMkLst>
            <pc:docMk/>
            <pc:sldMk cId="1256852580" sldId="272"/>
            <ac:spMk id="37" creationId="{C7D023E4-8DE1-436E-9847-ED6A4B4B04FD}"/>
          </ac:spMkLst>
        </pc:spChg>
        <pc:grpChg chg="add del">
          <ac:chgData name="Eliza Kamnioti" userId="62fe8a5278dc4365" providerId="LiveId" clId="{EE013F7A-E376-4D5C-A0FA-BE675EC9E75C}" dt="2025-12-12T00:25:15.778" v="784" actId="26606"/>
          <ac:grpSpMkLst>
            <pc:docMk/>
            <pc:sldMk cId="1256852580" sldId="272"/>
            <ac:grpSpMk id="9" creationId="{1FEC590B-3306-47E9-BD67-97F3F76169A4}"/>
          </ac:grpSpMkLst>
        </pc:grpChg>
        <pc:grpChg chg="add del">
          <ac:chgData name="Eliza Kamnioti" userId="62fe8a5278dc4365" providerId="LiveId" clId="{EE013F7A-E376-4D5C-A0FA-BE675EC9E75C}" dt="2025-12-12T00:25:15.778" v="784" actId="26606"/>
          <ac:grpSpMkLst>
            <pc:docMk/>
            <pc:sldMk cId="1256852580" sldId="272"/>
            <ac:grpSpMk id="13" creationId="{A47AAF5E-1692-48C9-98FB-6432BF0BC4F7}"/>
          </ac:grpSpMkLst>
        </pc:grpChg>
        <pc:grpChg chg="add del">
          <ac:chgData name="Eliza Kamnioti" userId="62fe8a5278dc4365" providerId="LiveId" clId="{EE013F7A-E376-4D5C-A0FA-BE675EC9E75C}" dt="2025-12-12T00:25:20.706" v="786" actId="26606"/>
          <ac:grpSpMkLst>
            <pc:docMk/>
            <pc:sldMk cId="1256852580" sldId="272"/>
            <ac:grpSpMk id="26" creationId="{97264A61-6AE3-4DC0-A455-5EDC604E394D}"/>
          </ac:grpSpMkLst>
        </pc:grpChg>
        <pc:grpChg chg="add del">
          <ac:chgData name="Eliza Kamnioti" userId="62fe8a5278dc4365" providerId="LiveId" clId="{EE013F7A-E376-4D5C-A0FA-BE675EC9E75C}" dt="2025-12-12T00:25:20.706" v="786" actId="26606"/>
          <ac:grpSpMkLst>
            <pc:docMk/>
            <pc:sldMk cId="1256852580" sldId="272"/>
            <ac:grpSpMk id="29" creationId="{D691EE10-D5F3-48FA-BE55-F24A0BE59EF6}"/>
          </ac:grpSpMkLst>
        </pc:grpChg>
        <pc:grpChg chg="add del">
          <ac:chgData name="Eliza Kamnioti" userId="62fe8a5278dc4365" providerId="LiveId" clId="{EE013F7A-E376-4D5C-A0FA-BE675EC9E75C}" dt="2025-12-12T00:25:20.706" v="786" actId="26606"/>
          <ac:grpSpMkLst>
            <pc:docMk/>
            <pc:sldMk cId="1256852580" sldId="272"/>
            <ac:grpSpMk id="32" creationId="{43F5E015-E085-4624-B431-B42414448684}"/>
          </ac:grpSpMkLst>
        </pc:grpChg>
        <pc:grpChg chg="add del">
          <ac:chgData name="Eliza Kamnioti" userId="62fe8a5278dc4365" providerId="LiveId" clId="{EE013F7A-E376-4D5C-A0FA-BE675EC9E75C}" dt="2025-12-12T00:32:12.089" v="953" actId="700"/>
          <ac:grpSpMkLst>
            <pc:docMk/>
            <pc:sldMk cId="1256852580" sldId="272"/>
            <ac:grpSpMk id="38" creationId="{1FEC590B-3306-47E9-BD67-97F3F76169A4}"/>
          </ac:grpSpMkLst>
        </pc:grpChg>
        <pc:grpChg chg="add del">
          <ac:chgData name="Eliza Kamnioti" userId="62fe8a5278dc4365" providerId="LiveId" clId="{EE013F7A-E376-4D5C-A0FA-BE675EC9E75C}" dt="2025-12-12T00:32:12.089" v="953" actId="700"/>
          <ac:grpSpMkLst>
            <pc:docMk/>
            <pc:sldMk cId="1256852580" sldId="272"/>
            <ac:grpSpMk id="39" creationId="{A47AAF5E-1692-48C9-98FB-6432BF0BC4F7}"/>
          </ac:grpSpMkLst>
        </pc:grpChg>
      </pc:sldChg>
      <pc:sldChg chg="addSp modSp new mod modTransition setBg">
        <pc:chgData name="Eliza Kamnioti" userId="62fe8a5278dc4365" providerId="LiveId" clId="{EE013F7A-E376-4D5C-A0FA-BE675EC9E75C}" dt="2025-12-13T00:19:41.544" v="1477"/>
        <pc:sldMkLst>
          <pc:docMk/>
          <pc:sldMk cId="2323355927" sldId="273"/>
        </pc:sldMkLst>
        <pc:spChg chg="mod">
          <ac:chgData name="Eliza Kamnioti" userId="62fe8a5278dc4365" providerId="LiveId" clId="{EE013F7A-E376-4D5C-A0FA-BE675EC9E75C}" dt="2025-12-12T00:42:09.101" v="1351" actId="2711"/>
          <ac:spMkLst>
            <pc:docMk/>
            <pc:sldMk cId="2323355927" sldId="273"/>
            <ac:spMk id="2" creationId="{BE35EF7A-2B9E-D4A8-6C6C-224B88590FC6}"/>
          </ac:spMkLst>
        </pc:spChg>
        <pc:spChg chg="add mod">
          <ac:chgData name="Eliza Kamnioti" userId="62fe8a5278dc4365" providerId="LiveId" clId="{EE013F7A-E376-4D5C-A0FA-BE675EC9E75C}" dt="2025-12-12T00:47:27.409" v="1386" actId="962"/>
          <ac:spMkLst>
            <pc:docMk/>
            <pc:sldMk cId="2323355927" sldId="273"/>
            <ac:spMk id="3" creationId="{BC585F53-BF3B-8A10-BF62-46EFC3BD1C3A}"/>
          </ac:spMkLst>
        </pc:spChg>
        <pc:spChg chg="add mod">
          <ac:chgData name="Eliza Kamnioti" userId="62fe8a5278dc4365" providerId="LiveId" clId="{EE013F7A-E376-4D5C-A0FA-BE675EC9E75C}" dt="2025-12-12T00:47:27.412" v="1387" actId="962"/>
          <ac:spMkLst>
            <pc:docMk/>
            <pc:sldMk cId="2323355927" sldId="273"/>
            <ac:spMk id="4" creationId="{BAAB9980-643E-A71A-31B2-4125D5026048}"/>
          </ac:spMkLst>
        </pc:spChg>
        <pc:spChg chg="add mod">
          <ac:chgData name="Eliza Kamnioti" userId="62fe8a5278dc4365" providerId="LiveId" clId="{EE013F7A-E376-4D5C-A0FA-BE675EC9E75C}" dt="2025-12-12T00:47:27.415" v="1388" actId="962"/>
          <ac:spMkLst>
            <pc:docMk/>
            <pc:sldMk cId="2323355927" sldId="273"/>
            <ac:spMk id="5" creationId="{046D0D30-BF6F-CAB7-B8CE-2FD9684D3AF7}"/>
          </ac:spMkLst>
        </pc:spChg>
        <pc:spChg chg="add mod">
          <ac:chgData name="Eliza Kamnioti" userId="62fe8a5278dc4365" providerId="LiveId" clId="{EE013F7A-E376-4D5C-A0FA-BE675EC9E75C}" dt="2025-12-12T00:47:27.419" v="1389" actId="962"/>
          <ac:spMkLst>
            <pc:docMk/>
            <pc:sldMk cId="2323355927" sldId="273"/>
            <ac:spMk id="6" creationId="{E52ECE66-543A-B6C5-2043-E78322CD7E1A}"/>
          </ac:spMkLst>
        </pc:spChg>
        <pc:spChg chg="add">
          <ac:chgData name="Eliza Kamnioti" userId="62fe8a5278dc4365" providerId="LiveId" clId="{EE013F7A-E376-4D5C-A0FA-BE675EC9E75C}" dt="2025-12-12T00:32:32.224" v="955" actId="26606"/>
          <ac:spMkLst>
            <pc:docMk/>
            <pc:sldMk cId="2323355927" sldId="273"/>
            <ac:spMk id="7" creationId="{C7D023E4-8DE1-436E-9847-ED6A4B4B04FD}"/>
          </ac:spMkLst>
        </pc:spChg>
        <pc:grpChg chg="add">
          <ac:chgData name="Eliza Kamnioti" userId="62fe8a5278dc4365" providerId="LiveId" clId="{EE013F7A-E376-4D5C-A0FA-BE675EC9E75C}" dt="2025-12-12T00:32:32.224" v="955" actId="26606"/>
          <ac:grpSpMkLst>
            <pc:docMk/>
            <pc:sldMk cId="2323355927" sldId="273"/>
            <ac:grpSpMk id="9" creationId="{1FEC590B-3306-47E9-BD67-97F3F76169A4}"/>
          </ac:grpSpMkLst>
        </pc:grpChg>
        <pc:grpChg chg="add">
          <ac:chgData name="Eliza Kamnioti" userId="62fe8a5278dc4365" providerId="LiveId" clId="{EE013F7A-E376-4D5C-A0FA-BE675EC9E75C}" dt="2025-12-12T00:32:32.224" v="955" actId="26606"/>
          <ac:grpSpMkLst>
            <pc:docMk/>
            <pc:sldMk cId="2323355927" sldId="273"/>
            <ac:grpSpMk id="13" creationId="{A47AAF5E-1692-48C9-98FB-6432BF0BC4F7}"/>
          </ac:grpSpMkLst>
        </pc:grpChg>
      </pc:sldChg>
      <pc:sldChg chg="addSp modSp new mod modTransition setBg">
        <pc:chgData name="Eliza Kamnioti" userId="62fe8a5278dc4365" providerId="LiveId" clId="{EE013F7A-E376-4D5C-A0FA-BE675EC9E75C}" dt="2025-12-13T00:19:45.252" v="1478"/>
        <pc:sldMkLst>
          <pc:docMk/>
          <pc:sldMk cId="3293665589" sldId="274"/>
        </pc:sldMkLst>
        <pc:spChg chg="mod">
          <ac:chgData name="Eliza Kamnioti" userId="62fe8a5278dc4365" providerId="LiveId" clId="{EE013F7A-E376-4D5C-A0FA-BE675EC9E75C}" dt="2025-12-12T00:43:17.134" v="1363" actId="2711"/>
          <ac:spMkLst>
            <pc:docMk/>
            <pc:sldMk cId="3293665589" sldId="274"/>
            <ac:spMk id="2" creationId="{7C2FFBD4-31C2-6808-14C2-89847A5D2E6C}"/>
          </ac:spMkLst>
        </pc:spChg>
        <pc:spChg chg="add mod">
          <ac:chgData name="Eliza Kamnioti" userId="62fe8a5278dc4365" providerId="LiveId" clId="{EE013F7A-E376-4D5C-A0FA-BE675EC9E75C}" dt="2025-12-12T00:47:27.419" v="1390" actId="962"/>
          <ac:spMkLst>
            <pc:docMk/>
            <pc:sldMk cId="3293665589" sldId="274"/>
            <ac:spMk id="3" creationId="{238A16E4-03C5-66E6-4C34-D7A644FA805C}"/>
          </ac:spMkLst>
        </pc:spChg>
        <pc:spChg chg="add mod">
          <ac:chgData name="Eliza Kamnioti" userId="62fe8a5278dc4365" providerId="LiveId" clId="{EE013F7A-E376-4D5C-A0FA-BE675EC9E75C}" dt="2025-12-12T00:47:27.419" v="1391" actId="962"/>
          <ac:spMkLst>
            <pc:docMk/>
            <pc:sldMk cId="3293665589" sldId="274"/>
            <ac:spMk id="4" creationId="{C8F85755-E766-B1D1-01BF-FA6FF085689E}"/>
          </ac:spMkLst>
        </pc:spChg>
        <pc:spChg chg="add mod">
          <ac:chgData name="Eliza Kamnioti" userId="62fe8a5278dc4365" providerId="LiveId" clId="{EE013F7A-E376-4D5C-A0FA-BE675EC9E75C}" dt="2025-12-12T00:47:27.435" v="1392" actId="962"/>
          <ac:spMkLst>
            <pc:docMk/>
            <pc:sldMk cId="3293665589" sldId="274"/>
            <ac:spMk id="5" creationId="{B0225094-8FE7-6639-EC36-F11330BC36BB}"/>
          </ac:spMkLst>
        </pc:spChg>
        <pc:spChg chg="add mod">
          <ac:chgData name="Eliza Kamnioti" userId="62fe8a5278dc4365" providerId="LiveId" clId="{EE013F7A-E376-4D5C-A0FA-BE675EC9E75C}" dt="2025-12-12T00:47:27.435" v="1393" actId="962"/>
          <ac:spMkLst>
            <pc:docMk/>
            <pc:sldMk cId="3293665589" sldId="274"/>
            <ac:spMk id="6" creationId="{953D4CC1-307E-61F3-2C25-66FA3BE9A8B7}"/>
          </ac:spMkLst>
        </pc:spChg>
        <pc:spChg chg="add">
          <ac:chgData name="Eliza Kamnioti" userId="62fe8a5278dc4365" providerId="LiveId" clId="{EE013F7A-E376-4D5C-A0FA-BE675EC9E75C}" dt="2025-12-12T00:37:43.036" v="1136" actId="26606"/>
          <ac:spMkLst>
            <pc:docMk/>
            <pc:sldMk cId="3293665589" sldId="274"/>
            <ac:spMk id="7" creationId="{C7D023E4-8DE1-436E-9847-ED6A4B4B04FD}"/>
          </ac:spMkLst>
        </pc:spChg>
        <pc:grpChg chg="add">
          <ac:chgData name="Eliza Kamnioti" userId="62fe8a5278dc4365" providerId="LiveId" clId="{EE013F7A-E376-4D5C-A0FA-BE675EC9E75C}" dt="2025-12-12T00:37:43.036" v="1136" actId="26606"/>
          <ac:grpSpMkLst>
            <pc:docMk/>
            <pc:sldMk cId="3293665589" sldId="274"/>
            <ac:grpSpMk id="9" creationId="{1FEC590B-3306-47E9-BD67-97F3F76169A4}"/>
          </ac:grpSpMkLst>
        </pc:grpChg>
        <pc:grpChg chg="add">
          <ac:chgData name="Eliza Kamnioti" userId="62fe8a5278dc4365" providerId="LiveId" clId="{EE013F7A-E376-4D5C-A0FA-BE675EC9E75C}" dt="2025-12-12T00:37:43.036" v="1136" actId="26606"/>
          <ac:grpSpMkLst>
            <pc:docMk/>
            <pc:sldMk cId="3293665589" sldId="274"/>
            <ac:grpSpMk id="13" creationId="{A47AAF5E-1692-48C9-98FB-6432BF0BC4F7}"/>
          </ac:grpSpMkLst>
        </pc:grpChg>
      </pc:sldChg>
      <pc:sldChg chg="addSp modSp new mod setBg">
        <pc:chgData name="Eliza Kamnioti" userId="62fe8a5278dc4365" providerId="LiveId" clId="{EE013F7A-E376-4D5C-A0FA-BE675EC9E75C}" dt="2025-12-13T00:14:01.675" v="1456" actId="1076"/>
        <pc:sldMkLst>
          <pc:docMk/>
          <pc:sldMk cId="780921839" sldId="275"/>
        </pc:sldMkLst>
        <pc:spChg chg="mod">
          <ac:chgData name="Eliza Kamnioti" userId="62fe8a5278dc4365" providerId="LiveId" clId="{EE013F7A-E376-4D5C-A0FA-BE675EC9E75C}" dt="2025-12-13T00:14:01.675" v="1456" actId="1076"/>
          <ac:spMkLst>
            <pc:docMk/>
            <pc:sldMk cId="780921839" sldId="275"/>
            <ac:spMk id="2" creationId="{FD364401-C183-5449-EDB9-AA3607006A78}"/>
          </ac:spMkLst>
        </pc:spChg>
        <pc:spChg chg="add">
          <ac:chgData name="Eliza Kamnioti" userId="62fe8a5278dc4365" providerId="LiveId" clId="{EE013F7A-E376-4D5C-A0FA-BE675EC9E75C}" dt="2025-12-13T00:13:21.270" v="1408" actId="26606"/>
          <ac:spMkLst>
            <pc:docMk/>
            <pc:sldMk cId="780921839" sldId="275"/>
            <ac:spMk id="7" creationId="{C7D023E4-8DE1-436E-9847-ED6A4B4B04FD}"/>
          </ac:spMkLst>
        </pc:spChg>
        <pc:grpChg chg="add">
          <ac:chgData name="Eliza Kamnioti" userId="62fe8a5278dc4365" providerId="LiveId" clId="{EE013F7A-E376-4D5C-A0FA-BE675EC9E75C}" dt="2025-12-13T00:13:21.270" v="1408" actId="26606"/>
          <ac:grpSpMkLst>
            <pc:docMk/>
            <pc:sldMk cId="780921839" sldId="275"/>
            <ac:grpSpMk id="9" creationId="{97264A61-6AE3-4DC0-A455-5EDC604E394D}"/>
          </ac:grpSpMkLst>
        </pc:grpChg>
        <pc:grpChg chg="add">
          <ac:chgData name="Eliza Kamnioti" userId="62fe8a5278dc4365" providerId="LiveId" clId="{EE013F7A-E376-4D5C-A0FA-BE675EC9E75C}" dt="2025-12-13T00:13:21.270" v="1408" actId="26606"/>
          <ac:grpSpMkLst>
            <pc:docMk/>
            <pc:sldMk cId="780921839" sldId="275"/>
            <ac:grpSpMk id="13" creationId="{D691EE10-D5F3-48FA-BE55-F24A0BE59EF6}"/>
          </ac:grpSpMkLst>
        </pc:grpChg>
        <pc:grpChg chg="add">
          <ac:chgData name="Eliza Kamnioti" userId="62fe8a5278dc4365" providerId="LiveId" clId="{EE013F7A-E376-4D5C-A0FA-BE675EC9E75C}" dt="2025-12-13T00:13:21.270" v="1408" actId="26606"/>
          <ac:grpSpMkLst>
            <pc:docMk/>
            <pc:sldMk cId="780921839" sldId="275"/>
            <ac:grpSpMk id="17" creationId="{43F5E015-E085-4624-B431-B42414448684}"/>
          </ac:grpSpMkLst>
        </pc:grpChg>
      </pc:sldChg>
      <pc:sldChg chg="modSp add del modTransition">
        <pc:chgData name="Eliza Kamnioti" userId="62fe8a5278dc4365" providerId="LiveId" clId="{EE013F7A-E376-4D5C-A0FA-BE675EC9E75C}" dt="2025-12-13T00:17:41.868" v="1466" actId="2696"/>
        <pc:sldMkLst>
          <pc:docMk/>
          <pc:sldMk cId="1656877949" sldId="276"/>
        </pc:sldMkLst>
        <pc:graphicFrameChg chg="mod">
          <ac:chgData name="Eliza Kamnioti" userId="62fe8a5278dc4365" providerId="LiveId" clId="{EE013F7A-E376-4D5C-A0FA-BE675EC9E75C}" dt="2025-12-13T00:16:58.178" v="1464"/>
          <ac:graphicFrameMkLst>
            <pc:docMk/>
            <pc:sldMk cId="1656877949" sldId="276"/>
            <ac:graphicFrameMk id="5" creationId="{D0D1161E-091B-6B3F-C544-AA6D086909DC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g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34195-CEB5-4CCB-9FD0-65CC13649E72}" type="doc">
      <dgm:prSet loTypeId="urn:microsoft.com/office/officeart/2005/8/layout/venn3" loCatId="relationship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7CBEB4DE-8735-45D4-B41F-EF4618D73D92}">
      <dgm:prSet phldrT="[Κείμενο]" custT="1"/>
      <dgm:spPr/>
      <dgm:t>
        <a:bodyPr/>
        <a:lstStyle/>
        <a:p>
          <a:r>
            <a:rPr lang="el-GR" sz="1600" dirty="0">
              <a:solidFill>
                <a:schemeClr val="bg1"/>
              </a:solidFill>
              <a:latin typeface="Constantia" panose="02030602050306030303" pitchFamily="18" charset="0"/>
            </a:rPr>
            <a:t>Περίπου 750 π.Χ.:  -Εμφάνιση του ελληνικού αλφαβήτου. -Τέλος των Σκοτεινών Αιώνων. - Καταγραφή των ομηρικών επών (</a:t>
          </a:r>
          <a:r>
            <a:rPr lang="el-GR" sz="1600" dirty="0" err="1">
              <a:solidFill>
                <a:schemeClr val="bg1"/>
              </a:solidFill>
              <a:latin typeface="Constantia" panose="02030602050306030303" pitchFamily="18" charset="0"/>
            </a:rPr>
            <a:t>Ιλιάδα</a:t>
          </a:r>
          <a:r>
            <a:rPr lang="el-GR" sz="1600" dirty="0">
              <a:solidFill>
                <a:schemeClr val="bg1"/>
              </a:solidFill>
              <a:latin typeface="Constantia" panose="02030602050306030303" pitchFamily="18" charset="0"/>
            </a:rPr>
            <a:t>, Οδύσσεια).</a:t>
          </a:r>
        </a:p>
      </dgm:t>
    </dgm:pt>
    <dgm:pt modelId="{0882BB4F-F2B7-4E3F-B12C-BAAA93F4D90A}" type="parTrans" cxnId="{B0A7955D-C6BD-4C05-8F35-615D8D77011A}">
      <dgm:prSet/>
      <dgm:spPr/>
      <dgm:t>
        <a:bodyPr/>
        <a:lstStyle/>
        <a:p>
          <a:endParaRPr lang="el-GR"/>
        </a:p>
      </dgm:t>
    </dgm:pt>
    <dgm:pt modelId="{9FAFAFC9-48E1-41FE-8508-67393B54EE9D}" type="sibTrans" cxnId="{B0A7955D-C6BD-4C05-8F35-615D8D77011A}">
      <dgm:prSet/>
      <dgm:spPr/>
      <dgm:t>
        <a:bodyPr/>
        <a:lstStyle/>
        <a:p>
          <a:endParaRPr lang="el-GR"/>
        </a:p>
      </dgm:t>
    </dgm:pt>
    <dgm:pt modelId="{80E35DC3-70E7-407A-82FE-289A862CE176}">
      <dgm:prSet phldrT="[Κείμενο]" custT="1"/>
      <dgm:spPr/>
      <dgm:t>
        <a:bodyPr/>
        <a:lstStyle/>
        <a:p>
          <a:r>
            <a:rPr lang="el-GR" sz="1600" dirty="0">
              <a:solidFill>
                <a:schemeClr val="bg1"/>
              </a:solidFill>
              <a:latin typeface="Constantia" panose="02030602050306030303" pitchFamily="18" charset="0"/>
            </a:rPr>
            <a:t>8ος αιώνας π.Χ. (750–700): -Διαμόρφωση της πόλης-κράτους (πόλις). -Ανάπτυξη πανελλήνιων ιερών (Δελφοί, Ολυμπία). -Πρώτα μεγάλα έργα τέχνης (γεωμετρική αγγειογραφία). </a:t>
          </a:r>
        </a:p>
      </dgm:t>
    </dgm:pt>
    <dgm:pt modelId="{8D098210-7094-4DC9-8460-EA6637D56952}" type="parTrans" cxnId="{7836DCB2-49DD-45E5-9A7A-6FEDF501EEE2}">
      <dgm:prSet/>
      <dgm:spPr/>
      <dgm:t>
        <a:bodyPr/>
        <a:lstStyle/>
        <a:p>
          <a:endParaRPr lang="el-GR"/>
        </a:p>
      </dgm:t>
    </dgm:pt>
    <dgm:pt modelId="{B6501F95-2C98-4B93-BF4B-D8FB281D7AA1}" type="sibTrans" cxnId="{7836DCB2-49DD-45E5-9A7A-6FEDF501EEE2}">
      <dgm:prSet/>
      <dgm:spPr/>
      <dgm:t>
        <a:bodyPr/>
        <a:lstStyle/>
        <a:p>
          <a:endParaRPr lang="el-GR"/>
        </a:p>
      </dgm:t>
    </dgm:pt>
    <dgm:pt modelId="{B7E546C8-F778-4A76-8BE9-B50BA72C39E8}">
      <dgm:prSet phldrT="[Κείμενο]" custT="1"/>
      <dgm:spPr/>
      <dgm:t>
        <a:bodyPr/>
        <a:lstStyle/>
        <a:p>
          <a:r>
            <a:rPr lang="el-GR" sz="1600" dirty="0">
              <a:solidFill>
                <a:schemeClr val="bg1"/>
              </a:solidFill>
              <a:latin typeface="Constantia" panose="02030602050306030303" pitchFamily="18" charset="0"/>
            </a:rPr>
            <a:t>7ος αιώνας π.Χ. (700–600): -Έναρξη του μεγάλου αποικισμού στη Μεσόγειο και τον Εύξεινο Πόντο. -Ανάδυση των τυραννιών σε πολλές πόλεις (Κόρινθος, Αθήνα, Μυτιλήνη). -Εμφάνιση της νομισματικής οικονομίας (πρώτα νομίσματα στη Λυδία και στην Αίγινα).</a:t>
          </a:r>
        </a:p>
      </dgm:t>
    </dgm:pt>
    <dgm:pt modelId="{FECA71DA-6104-4DB1-B6F3-2CB00B38F137}" type="parTrans" cxnId="{7FAD7FC6-7FF7-461A-92F0-CA91A58B0BAA}">
      <dgm:prSet/>
      <dgm:spPr/>
      <dgm:t>
        <a:bodyPr/>
        <a:lstStyle/>
        <a:p>
          <a:endParaRPr lang="el-GR"/>
        </a:p>
      </dgm:t>
    </dgm:pt>
    <dgm:pt modelId="{B7B41A0B-8485-4E23-BFFA-06022F6EBDE7}" type="sibTrans" cxnId="{7FAD7FC6-7FF7-461A-92F0-CA91A58B0BAA}">
      <dgm:prSet/>
      <dgm:spPr/>
      <dgm:t>
        <a:bodyPr/>
        <a:lstStyle/>
        <a:p>
          <a:endParaRPr lang="el-GR"/>
        </a:p>
      </dgm:t>
    </dgm:pt>
    <dgm:pt modelId="{8FC511A0-58FA-41FA-9989-F5BF661620C3}">
      <dgm:prSet phldrT="[Κείμενο]" custT="1"/>
      <dgm:spPr/>
      <dgm:t>
        <a:bodyPr/>
        <a:lstStyle/>
        <a:p>
          <a:r>
            <a:rPr lang="el-GR" sz="1600" dirty="0">
              <a:solidFill>
                <a:schemeClr val="bg1"/>
              </a:solidFill>
              <a:latin typeface="Constantia" panose="02030602050306030303" pitchFamily="18" charset="0"/>
            </a:rPr>
            <a:t>6ος αιώνας π.Χ. (600–500): -Εδραίωση της φάλαγγας των οπλιτών ως στρατιωτικής οργάνωσης. -Μεταρρυθμίσεις Σόλωνα στην Αθήνα. -Τυραννία Πεισίστρατου, ενίσχυση της πόλης και των θεσμών. - Ανάπτυξη της τέχνης: αρχαϊκά αγάλματα. -Προετοιμασία για τις Περσικές Εισβολές.</a:t>
          </a:r>
        </a:p>
      </dgm:t>
    </dgm:pt>
    <dgm:pt modelId="{E90AB8F5-FA96-4F8A-9DD5-E5ADFA1947E7}" type="parTrans" cxnId="{C84F3C3F-3213-4DC7-AFE2-3907CFC7C032}">
      <dgm:prSet/>
      <dgm:spPr/>
      <dgm:t>
        <a:bodyPr/>
        <a:lstStyle/>
        <a:p>
          <a:endParaRPr lang="el-GR"/>
        </a:p>
      </dgm:t>
    </dgm:pt>
    <dgm:pt modelId="{3C665982-1FBB-47E5-B963-66D7968EC266}" type="sibTrans" cxnId="{C84F3C3F-3213-4DC7-AFE2-3907CFC7C032}">
      <dgm:prSet/>
      <dgm:spPr/>
      <dgm:t>
        <a:bodyPr/>
        <a:lstStyle/>
        <a:p>
          <a:endParaRPr lang="el-GR"/>
        </a:p>
      </dgm:t>
    </dgm:pt>
    <dgm:pt modelId="{F6FC8B34-E2E1-4D6D-9E5C-1F0B1379F26E}" type="pres">
      <dgm:prSet presAssocID="{21334195-CEB5-4CCB-9FD0-65CC13649E72}" presName="Name0" presStyleCnt="0">
        <dgm:presLayoutVars>
          <dgm:dir/>
          <dgm:resizeHandles val="exact"/>
        </dgm:presLayoutVars>
      </dgm:prSet>
      <dgm:spPr/>
    </dgm:pt>
    <dgm:pt modelId="{865EAF1B-FCB4-49E1-8246-3CC7CADBBDF5}" type="pres">
      <dgm:prSet presAssocID="{7CBEB4DE-8735-45D4-B41F-EF4618D73D92}" presName="Name5" presStyleLbl="vennNode1" presStyleIdx="0" presStyleCnt="4" custLinFactNeighborX="-39453" custLinFactNeighborY="-44">
        <dgm:presLayoutVars>
          <dgm:bulletEnabled val="1"/>
        </dgm:presLayoutVars>
      </dgm:prSet>
      <dgm:spPr/>
    </dgm:pt>
    <dgm:pt modelId="{36A1F636-0365-47B7-B287-BF4734E61A62}" type="pres">
      <dgm:prSet presAssocID="{9FAFAFC9-48E1-41FE-8508-67393B54EE9D}" presName="space" presStyleCnt="0"/>
      <dgm:spPr/>
    </dgm:pt>
    <dgm:pt modelId="{C5D94700-B725-469B-993F-97CC53ABDAFF}" type="pres">
      <dgm:prSet presAssocID="{80E35DC3-70E7-407A-82FE-289A862CE176}" presName="Name5" presStyleLbl="vennNode1" presStyleIdx="1" presStyleCnt="4">
        <dgm:presLayoutVars>
          <dgm:bulletEnabled val="1"/>
        </dgm:presLayoutVars>
      </dgm:prSet>
      <dgm:spPr/>
    </dgm:pt>
    <dgm:pt modelId="{575F2BEF-B4D9-4668-ACB9-CD0CF4F03746}" type="pres">
      <dgm:prSet presAssocID="{B6501F95-2C98-4B93-BF4B-D8FB281D7AA1}" presName="space" presStyleCnt="0"/>
      <dgm:spPr/>
    </dgm:pt>
    <dgm:pt modelId="{1E657C86-F2E3-41C0-A981-82D82F117D1A}" type="pres">
      <dgm:prSet presAssocID="{B7E546C8-F778-4A76-8BE9-B50BA72C39E8}" presName="Name5" presStyleLbl="vennNode1" presStyleIdx="2" presStyleCnt="4">
        <dgm:presLayoutVars>
          <dgm:bulletEnabled val="1"/>
        </dgm:presLayoutVars>
      </dgm:prSet>
      <dgm:spPr/>
    </dgm:pt>
    <dgm:pt modelId="{5D0C60D9-C2B8-47D0-BEA7-1F5E984AE2A0}" type="pres">
      <dgm:prSet presAssocID="{B7B41A0B-8485-4E23-BFFA-06022F6EBDE7}" presName="space" presStyleCnt="0"/>
      <dgm:spPr/>
    </dgm:pt>
    <dgm:pt modelId="{AB582CCF-0067-45D6-9C1D-440D7428113E}" type="pres">
      <dgm:prSet presAssocID="{8FC511A0-58FA-41FA-9989-F5BF661620C3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3B799C0E-38B8-415D-94A1-AE39E8905E32}" type="presOf" srcId="{7CBEB4DE-8735-45D4-B41F-EF4618D73D92}" destId="{865EAF1B-FCB4-49E1-8246-3CC7CADBBDF5}" srcOrd="0" destOrd="0" presId="urn:microsoft.com/office/officeart/2005/8/layout/venn3"/>
    <dgm:cxn modelId="{C84F3C3F-3213-4DC7-AFE2-3907CFC7C032}" srcId="{21334195-CEB5-4CCB-9FD0-65CC13649E72}" destId="{8FC511A0-58FA-41FA-9989-F5BF661620C3}" srcOrd="3" destOrd="0" parTransId="{E90AB8F5-FA96-4F8A-9DD5-E5ADFA1947E7}" sibTransId="{3C665982-1FBB-47E5-B963-66D7968EC266}"/>
    <dgm:cxn modelId="{B0A7955D-C6BD-4C05-8F35-615D8D77011A}" srcId="{21334195-CEB5-4CCB-9FD0-65CC13649E72}" destId="{7CBEB4DE-8735-45D4-B41F-EF4618D73D92}" srcOrd="0" destOrd="0" parTransId="{0882BB4F-F2B7-4E3F-B12C-BAAA93F4D90A}" sibTransId="{9FAFAFC9-48E1-41FE-8508-67393B54EE9D}"/>
    <dgm:cxn modelId="{EDDEDE74-1058-449C-A528-7D79383FC9BB}" type="presOf" srcId="{80E35DC3-70E7-407A-82FE-289A862CE176}" destId="{C5D94700-B725-469B-993F-97CC53ABDAFF}" srcOrd="0" destOrd="0" presId="urn:microsoft.com/office/officeart/2005/8/layout/venn3"/>
    <dgm:cxn modelId="{DF9BD9A8-64BA-4D97-9C0C-9B9A73D499F5}" type="presOf" srcId="{21334195-CEB5-4CCB-9FD0-65CC13649E72}" destId="{F6FC8B34-E2E1-4D6D-9E5C-1F0B1379F26E}" srcOrd="0" destOrd="0" presId="urn:microsoft.com/office/officeart/2005/8/layout/venn3"/>
    <dgm:cxn modelId="{62EAF3AB-D3BA-48EB-AC7E-E6C62AC19053}" type="presOf" srcId="{8FC511A0-58FA-41FA-9989-F5BF661620C3}" destId="{AB582CCF-0067-45D6-9C1D-440D7428113E}" srcOrd="0" destOrd="0" presId="urn:microsoft.com/office/officeart/2005/8/layout/venn3"/>
    <dgm:cxn modelId="{7836DCB2-49DD-45E5-9A7A-6FEDF501EEE2}" srcId="{21334195-CEB5-4CCB-9FD0-65CC13649E72}" destId="{80E35DC3-70E7-407A-82FE-289A862CE176}" srcOrd="1" destOrd="0" parTransId="{8D098210-7094-4DC9-8460-EA6637D56952}" sibTransId="{B6501F95-2C98-4B93-BF4B-D8FB281D7AA1}"/>
    <dgm:cxn modelId="{91672CC4-FDE0-427C-AD14-F2B9FBC613A9}" type="presOf" srcId="{B7E546C8-F778-4A76-8BE9-B50BA72C39E8}" destId="{1E657C86-F2E3-41C0-A981-82D82F117D1A}" srcOrd="0" destOrd="0" presId="urn:microsoft.com/office/officeart/2005/8/layout/venn3"/>
    <dgm:cxn modelId="{7FAD7FC6-7FF7-461A-92F0-CA91A58B0BAA}" srcId="{21334195-CEB5-4CCB-9FD0-65CC13649E72}" destId="{B7E546C8-F778-4A76-8BE9-B50BA72C39E8}" srcOrd="2" destOrd="0" parTransId="{FECA71DA-6104-4DB1-B6F3-2CB00B38F137}" sibTransId="{B7B41A0B-8485-4E23-BFFA-06022F6EBDE7}"/>
    <dgm:cxn modelId="{A7A2C323-4B08-45A8-90A6-A7E6A3DAB5B7}" type="presParOf" srcId="{F6FC8B34-E2E1-4D6D-9E5C-1F0B1379F26E}" destId="{865EAF1B-FCB4-49E1-8246-3CC7CADBBDF5}" srcOrd="0" destOrd="0" presId="urn:microsoft.com/office/officeart/2005/8/layout/venn3"/>
    <dgm:cxn modelId="{0E1F17E4-CAF8-4835-B40C-8CF7AE0A90B7}" type="presParOf" srcId="{F6FC8B34-E2E1-4D6D-9E5C-1F0B1379F26E}" destId="{36A1F636-0365-47B7-B287-BF4734E61A62}" srcOrd="1" destOrd="0" presId="urn:microsoft.com/office/officeart/2005/8/layout/venn3"/>
    <dgm:cxn modelId="{1BE94BBE-F9DE-4D2D-8F09-424289F842FE}" type="presParOf" srcId="{F6FC8B34-E2E1-4D6D-9E5C-1F0B1379F26E}" destId="{C5D94700-B725-469B-993F-97CC53ABDAFF}" srcOrd="2" destOrd="0" presId="urn:microsoft.com/office/officeart/2005/8/layout/venn3"/>
    <dgm:cxn modelId="{91704DF9-EDAD-49E8-A23C-7E4FDB05C3A8}" type="presParOf" srcId="{F6FC8B34-E2E1-4D6D-9E5C-1F0B1379F26E}" destId="{575F2BEF-B4D9-4668-ACB9-CD0CF4F03746}" srcOrd="3" destOrd="0" presId="urn:microsoft.com/office/officeart/2005/8/layout/venn3"/>
    <dgm:cxn modelId="{42D2EF11-C7F4-4AF4-A97D-801178C70856}" type="presParOf" srcId="{F6FC8B34-E2E1-4D6D-9E5C-1F0B1379F26E}" destId="{1E657C86-F2E3-41C0-A981-82D82F117D1A}" srcOrd="4" destOrd="0" presId="urn:microsoft.com/office/officeart/2005/8/layout/venn3"/>
    <dgm:cxn modelId="{440310B3-1ECB-413E-AEAC-0E3724242057}" type="presParOf" srcId="{F6FC8B34-E2E1-4D6D-9E5C-1F0B1379F26E}" destId="{5D0C60D9-C2B8-47D0-BEA7-1F5E984AE2A0}" srcOrd="5" destOrd="0" presId="urn:microsoft.com/office/officeart/2005/8/layout/venn3"/>
    <dgm:cxn modelId="{47B2B4E9-40DF-441D-A193-12D744DCA50F}" type="presParOf" srcId="{F6FC8B34-E2E1-4D6D-9E5C-1F0B1379F26E}" destId="{AB582CCF-0067-45D6-9C1D-440D7428113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430FA-E4A4-4DBC-8DDC-BA6AEA7AEB8D}" type="doc">
      <dgm:prSet loTypeId="urn:microsoft.com/office/officeart/2005/8/layout/orgChart1" loCatId="hierarchy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117CDEA8-7197-4401-A5ED-D2EB93C62382}">
      <dgm:prSet phldrT="[Κείμενο]" custT="1"/>
      <dgm:spPr/>
      <dgm:t>
        <a:bodyPr/>
        <a:lstStyle/>
        <a:p>
          <a:r>
            <a:rPr lang="el-GR" sz="2400" dirty="0">
              <a:latin typeface="Constantia" panose="02030602050306030303" pitchFamily="18" charset="0"/>
            </a:rPr>
            <a:t>Πολιτική Οργάνωση</a:t>
          </a:r>
        </a:p>
      </dgm:t>
    </dgm:pt>
    <dgm:pt modelId="{7F907315-5807-4EF3-94D7-11AF090C971B}" type="parTrans" cxnId="{C3932897-40EC-43E2-A788-A04DB3FD2954}">
      <dgm:prSet/>
      <dgm:spPr/>
      <dgm:t>
        <a:bodyPr/>
        <a:lstStyle/>
        <a:p>
          <a:endParaRPr lang="el-GR"/>
        </a:p>
      </dgm:t>
    </dgm:pt>
    <dgm:pt modelId="{03E91098-6556-4D0A-A2A2-DCD2EADF9BA6}" type="sibTrans" cxnId="{C3932897-40EC-43E2-A788-A04DB3FD2954}">
      <dgm:prSet/>
      <dgm:spPr/>
      <dgm:t>
        <a:bodyPr/>
        <a:lstStyle/>
        <a:p>
          <a:endParaRPr lang="el-GR"/>
        </a:p>
      </dgm:t>
    </dgm:pt>
    <dgm:pt modelId="{1C2ED8AA-C046-40A6-AB96-B6C58057DA88}">
      <dgm:prSet phldrT="[Κείμενο]" custT="1"/>
      <dgm:spPr/>
      <dgm:t>
        <a:bodyPr/>
        <a:lstStyle/>
        <a:p>
          <a:r>
            <a:rPr lang="el-GR" sz="1600" dirty="0"/>
            <a:t>Πόλις-κράτος (πόλη-κράτος): Η βασική πολιτική μονάδα της εποχής. Κάθε πόλη είχε δικούς της θεσμούς, νόμους και στρατό. Η έννοια του πολίτη συνδέθηκε με συμμετοχή στη στρατιωτική φάλαγγα και στα κοινά.</a:t>
          </a:r>
        </a:p>
      </dgm:t>
    </dgm:pt>
    <dgm:pt modelId="{555B16A2-69FB-4C55-A75D-E5E313AA38D7}" type="parTrans" cxnId="{5E14BFA4-AF09-48E6-B2A0-84668BC0A00F}">
      <dgm:prSet/>
      <dgm:spPr/>
      <dgm:t>
        <a:bodyPr/>
        <a:lstStyle/>
        <a:p>
          <a:endParaRPr lang="el-GR"/>
        </a:p>
      </dgm:t>
    </dgm:pt>
    <dgm:pt modelId="{0793DA23-CDAD-4EEC-8B66-D72B8024B221}" type="sibTrans" cxnId="{5E14BFA4-AF09-48E6-B2A0-84668BC0A00F}">
      <dgm:prSet/>
      <dgm:spPr/>
      <dgm:t>
        <a:bodyPr/>
        <a:lstStyle/>
        <a:p>
          <a:endParaRPr lang="el-GR"/>
        </a:p>
      </dgm:t>
    </dgm:pt>
    <dgm:pt modelId="{5EA5D63D-923D-4E22-86CB-BE7E043974B0}">
      <dgm:prSet phldrT="[Κείμενο]" custT="1"/>
      <dgm:spPr/>
      <dgm:t>
        <a:bodyPr/>
        <a:lstStyle/>
        <a:p>
          <a:r>
            <a:rPr lang="el-GR" sz="1600" dirty="0"/>
            <a:t>Τυραννίες: Σε πολλές πόλεις (Κόρινθος, Αθήνα, Μυτιλήνη) εμφανίστηκαν τύραννοι. Συχνά </a:t>
          </a:r>
          <a:r>
            <a:rPr lang="el-GR" sz="1600" dirty="0" err="1"/>
            <a:t>προέκυπταν</a:t>
          </a:r>
          <a:r>
            <a:rPr lang="el-GR" sz="1600" dirty="0"/>
            <a:t> από κοινωνικές εντάσεις και υπόσχονταν μεταρρυθμίσεις. Ενίσχυσαν την οικονομία και τα δημόσια έργα, αλλά δεν είχαν μακροχρόνια σταθερότητα. </a:t>
          </a:r>
        </a:p>
      </dgm:t>
    </dgm:pt>
    <dgm:pt modelId="{6252DAEF-ECD2-4642-AB45-B08620EBEB35}" type="parTrans" cxnId="{E613410C-FBA6-40D7-81D4-AD483EE60375}">
      <dgm:prSet/>
      <dgm:spPr/>
      <dgm:t>
        <a:bodyPr/>
        <a:lstStyle/>
        <a:p>
          <a:endParaRPr lang="el-GR"/>
        </a:p>
      </dgm:t>
    </dgm:pt>
    <dgm:pt modelId="{DB088C42-1FD7-499E-9837-DA540D7BCA88}" type="sibTrans" cxnId="{E613410C-FBA6-40D7-81D4-AD483EE60375}">
      <dgm:prSet/>
      <dgm:spPr/>
      <dgm:t>
        <a:bodyPr/>
        <a:lstStyle/>
        <a:p>
          <a:endParaRPr lang="el-GR"/>
        </a:p>
      </dgm:t>
    </dgm:pt>
    <dgm:pt modelId="{7BF80003-3330-4476-BAE5-DD1889C39B94}">
      <dgm:prSet phldrT="[Κείμενο]" custT="1"/>
      <dgm:spPr/>
      <dgm:t>
        <a:bodyPr/>
        <a:lstStyle/>
        <a:p>
          <a:r>
            <a:rPr lang="el-GR" sz="1600" dirty="0"/>
            <a:t>Νομοθέτες και μεταρρυθμιστές: Σόλων στην Αθήνα (594 π.Χ.): κοινωνικές και πολιτικές μεταρρυθμίσεις. Δράκων: πρώιμη κωδικοποίηση νόμων. Λυκούργος στη Σπάρτη: θεσμοθέτηση της αγωγής και της στρατιωτικής πειθαρχίας.</a:t>
          </a:r>
        </a:p>
      </dgm:t>
    </dgm:pt>
    <dgm:pt modelId="{5BFAD948-5182-4B33-8204-DAA1A2A550EE}" type="parTrans" cxnId="{5A5B9B11-B171-48AB-B99F-7174AC55CF25}">
      <dgm:prSet/>
      <dgm:spPr/>
      <dgm:t>
        <a:bodyPr/>
        <a:lstStyle/>
        <a:p>
          <a:endParaRPr lang="el-GR"/>
        </a:p>
      </dgm:t>
    </dgm:pt>
    <dgm:pt modelId="{504B2005-6F22-4839-915B-FBE774782371}" type="sibTrans" cxnId="{5A5B9B11-B171-48AB-B99F-7174AC55CF25}">
      <dgm:prSet/>
      <dgm:spPr/>
      <dgm:t>
        <a:bodyPr/>
        <a:lstStyle/>
        <a:p>
          <a:endParaRPr lang="el-GR"/>
        </a:p>
      </dgm:t>
    </dgm:pt>
    <dgm:pt modelId="{242A25A1-0E54-4C04-805F-EB37B8EFBC89}" type="pres">
      <dgm:prSet presAssocID="{14D430FA-E4A4-4DBC-8DDC-BA6AEA7AEB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2C4DDA-C316-4B73-A474-AFD21CD8AB6D}" type="pres">
      <dgm:prSet presAssocID="{117CDEA8-7197-4401-A5ED-D2EB93C62382}" presName="hierRoot1" presStyleCnt="0">
        <dgm:presLayoutVars>
          <dgm:hierBranch val="init"/>
        </dgm:presLayoutVars>
      </dgm:prSet>
      <dgm:spPr/>
    </dgm:pt>
    <dgm:pt modelId="{E4E4DE48-FCA0-4345-A281-3545DDEAB1CB}" type="pres">
      <dgm:prSet presAssocID="{117CDEA8-7197-4401-A5ED-D2EB93C62382}" presName="rootComposite1" presStyleCnt="0"/>
      <dgm:spPr/>
    </dgm:pt>
    <dgm:pt modelId="{AC95088E-711A-4E0F-91D7-AD62402332D7}" type="pres">
      <dgm:prSet presAssocID="{117CDEA8-7197-4401-A5ED-D2EB93C62382}" presName="rootText1" presStyleLbl="node0" presStyleIdx="0" presStyleCnt="1" custScaleX="139634" custLinFactNeighborX="-697" custLinFactNeighborY="-15326">
        <dgm:presLayoutVars>
          <dgm:chPref val="3"/>
        </dgm:presLayoutVars>
      </dgm:prSet>
      <dgm:spPr/>
    </dgm:pt>
    <dgm:pt modelId="{8A318452-816A-47E5-843F-19D07358E93E}" type="pres">
      <dgm:prSet presAssocID="{117CDEA8-7197-4401-A5ED-D2EB93C62382}" presName="rootConnector1" presStyleLbl="node1" presStyleIdx="0" presStyleCnt="0"/>
      <dgm:spPr/>
    </dgm:pt>
    <dgm:pt modelId="{8F19DE05-A7D8-4490-BD74-AC7463A8003E}" type="pres">
      <dgm:prSet presAssocID="{117CDEA8-7197-4401-A5ED-D2EB93C62382}" presName="hierChild2" presStyleCnt="0"/>
      <dgm:spPr/>
    </dgm:pt>
    <dgm:pt modelId="{4A7F042A-F5E9-41EB-B252-BDC5B6A99260}" type="pres">
      <dgm:prSet presAssocID="{555B16A2-69FB-4C55-A75D-E5E313AA38D7}" presName="Name37" presStyleLbl="parChTrans1D2" presStyleIdx="0" presStyleCnt="3"/>
      <dgm:spPr/>
    </dgm:pt>
    <dgm:pt modelId="{E6B5C92F-CE59-4F1D-8FCC-AF432AC88EA6}" type="pres">
      <dgm:prSet presAssocID="{1C2ED8AA-C046-40A6-AB96-B6C58057DA88}" presName="hierRoot2" presStyleCnt="0">
        <dgm:presLayoutVars>
          <dgm:hierBranch val="init"/>
        </dgm:presLayoutVars>
      </dgm:prSet>
      <dgm:spPr/>
    </dgm:pt>
    <dgm:pt modelId="{E395C0FE-AFBC-41B9-A39A-65A9B10F8ADB}" type="pres">
      <dgm:prSet presAssocID="{1C2ED8AA-C046-40A6-AB96-B6C58057DA88}" presName="rootComposite" presStyleCnt="0"/>
      <dgm:spPr/>
    </dgm:pt>
    <dgm:pt modelId="{E7542276-D56F-4017-B0A2-CC63DEAE4228}" type="pres">
      <dgm:prSet presAssocID="{1C2ED8AA-C046-40A6-AB96-B6C58057DA88}" presName="rootText" presStyleLbl="node2" presStyleIdx="0" presStyleCnt="3" custScaleY="138046">
        <dgm:presLayoutVars>
          <dgm:chPref val="3"/>
        </dgm:presLayoutVars>
      </dgm:prSet>
      <dgm:spPr/>
    </dgm:pt>
    <dgm:pt modelId="{1BF55081-EE76-44B2-863F-B6C3A4AEBBB1}" type="pres">
      <dgm:prSet presAssocID="{1C2ED8AA-C046-40A6-AB96-B6C58057DA88}" presName="rootConnector" presStyleLbl="node2" presStyleIdx="0" presStyleCnt="3"/>
      <dgm:spPr/>
    </dgm:pt>
    <dgm:pt modelId="{CB3FAD79-E2C6-49AB-9FB6-719F41D8B92B}" type="pres">
      <dgm:prSet presAssocID="{1C2ED8AA-C046-40A6-AB96-B6C58057DA88}" presName="hierChild4" presStyleCnt="0"/>
      <dgm:spPr/>
    </dgm:pt>
    <dgm:pt modelId="{E9191757-5445-4D63-8C48-1C448DE30F73}" type="pres">
      <dgm:prSet presAssocID="{1C2ED8AA-C046-40A6-AB96-B6C58057DA88}" presName="hierChild5" presStyleCnt="0"/>
      <dgm:spPr/>
    </dgm:pt>
    <dgm:pt modelId="{30933180-6E7F-45D1-BFCC-2A4B90F992DA}" type="pres">
      <dgm:prSet presAssocID="{6252DAEF-ECD2-4642-AB45-B08620EBEB35}" presName="Name37" presStyleLbl="parChTrans1D2" presStyleIdx="1" presStyleCnt="3"/>
      <dgm:spPr/>
    </dgm:pt>
    <dgm:pt modelId="{3D1052A0-F8F0-457E-A696-791F4AC97767}" type="pres">
      <dgm:prSet presAssocID="{5EA5D63D-923D-4E22-86CB-BE7E043974B0}" presName="hierRoot2" presStyleCnt="0">
        <dgm:presLayoutVars>
          <dgm:hierBranch val="init"/>
        </dgm:presLayoutVars>
      </dgm:prSet>
      <dgm:spPr/>
    </dgm:pt>
    <dgm:pt modelId="{47523992-0381-4142-8E04-45D91B9EFF7F}" type="pres">
      <dgm:prSet presAssocID="{5EA5D63D-923D-4E22-86CB-BE7E043974B0}" presName="rootComposite" presStyleCnt="0"/>
      <dgm:spPr/>
    </dgm:pt>
    <dgm:pt modelId="{5390907F-031F-417D-B07E-A670F11CF40A}" type="pres">
      <dgm:prSet presAssocID="{5EA5D63D-923D-4E22-86CB-BE7E043974B0}" presName="rootText" presStyleLbl="node2" presStyleIdx="1" presStyleCnt="3" custScaleY="139867">
        <dgm:presLayoutVars>
          <dgm:chPref val="3"/>
        </dgm:presLayoutVars>
      </dgm:prSet>
      <dgm:spPr/>
    </dgm:pt>
    <dgm:pt modelId="{33BF3F44-FAB0-42E5-B3D5-1470703527C7}" type="pres">
      <dgm:prSet presAssocID="{5EA5D63D-923D-4E22-86CB-BE7E043974B0}" presName="rootConnector" presStyleLbl="node2" presStyleIdx="1" presStyleCnt="3"/>
      <dgm:spPr/>
    </dgm:pt>
    <dgm:pt modelId="{5F821ECD-6E51-4535-9550-1660EE0FB52D}" type="pres">
      <dgm:prSet presAssocID="{5EA5D63D-923D-4E22-86CB-BE7E043974B0}" presName="hierChild4" presStyleCnt="0"/>
      <dgm:spPr/>
    </dgm:pt>
    <dgm:pt modelId="{4E247048-1D6E-45E7-81D3-9F10CCF59ED5}" type="pres">
      <dgm:prSet presAssocID="{5EA5D63D-923D-4E22-86CB-BE7E043974B0}" presName="hierChild5" presStyleCnt="0"/>
      <dgm:spPr/>
    </dgm:pt>
    <dgm:pt modelId="{51C850E7-EAF4-4B00-9B03-ECAFFFF7A64B}" type="pres">
      <dgm:prSet presAssocID="{5BFAD948-5182-4B33-8204-DAA1A2A550EE}" presName="Name37" presStyleLbl="parChTrans1D2" presStyleIdx="2" presStyleCnt="3"/>
      <dgm:spPr/>
    </dgm:pt>
    <dgm:pt modelId="{8E04E514-EF48-4370-A9E2-110A33DBA484}" type="pres">
      <dgm:prSet presAssocID="{7BF80003-3330-4476-BAE5-DD1889C39B94}" presName="hierRoot2" presStyleCnt="0">
        <dgm:presLayoutVars>
          <dgm:hierBranch val="init"/>
        </dgm:presLayoutVars>
      </dgm:prSet>
      <dgm:spPr/>
    </dgm:pt>
    <dgm:pt modelId="{40478AFD-6EF0-4580-9F63-1BF3BD285D91}" type="pres">
      <dgm:prSet presAssocID="{7BF80003-3330-4476-BAE5-DD1889C39B94}" presName="rootComposite" presStyleCnt="0"/>
      <dgm:spPr/>
    </dgm:pt>
    <dgm:pt modelId="{B7E3288D-3692-42C6-9769-00906DC0C2B7}" type="pres">
      <dgm:prSet presAssocID="{7BF80003-3330-4476-BAE5-DD1889C39B94}" presName="rootText" presStyleLbl="node2" presStyleIdx="2" presStyleCnt="3" custScaleY="139439">
        <dgm:presLayoutVars>
          <dgm:chPref val="3"/>
        </dgm:presLayoutVars>
      </dgm:prSet>
      <dgm:spPr/>
    </dgm:pt>
    <dgm:pt modelId="{8AC9003F-7570-4872-A695-D7358B8FC9C1}" type="pres">
      <dgm:prSet presAssocID="{7BF80003-3330-4476-BAE5-DD1889C39B94}" presName="rootConnector" presStyleLbl="node2" presStyleIdx="2" presStyleCnt="3"/>
      <dgm:spPr/>
    </dgm:pt>
    <dgm:pt modelId="{52D2A1F2-7E32-4563-8D74-32A887DD4924}" type="pres">
      <dgm:prSet presAssocID="{7BF80003-3330-4476-BAE5-DD1889C39B94}" presName="hierChild4" presStyleCnt="0"/>
      <dgm:spPr/>
    </dgm:pt>
    <dgm:pt modelId="{D6297751-B655-4B3C-BC0F-390F36606025}" type="pres">
      <dgm:prSet presAssocID="{7BF80003-3330-4476-BAE5-DD1889C39B94}" presName="hierChild5" presStyleCnt="0"/>
      <dgm:spPr/>
    </dgm:pt>
    <dgm:pt modelId="{750D1D34-0B6E-4C1A-845F-263AEA694E2E}" type="pres">
      <dgm:prSet presAssocID="{117CDEA8-7197-4401-A5ED-D2EB93C62382}" presName="hierChild3" presStyleCnt="0"/>
      <dgm:spPr/>
    </dgm:pt>
  </dgm:ptLst>
  <dgm:cxnLst>
    <dgm:cxn modelId="{AE7BF20B-F350-4CE1-AEB4-E757C2AE5E2F}" type="presOf" srcId="{555B16A2-69FB-4C55-A75D-E5E313AA38D7}" destId="{4A7F042A-F5E9-41EB-B252-BDC5B6A99260}" srcOrd="0" destOrd="0" presId="urn:microsoft.com/office/officeart/2005/8/layout/orgChart1"/>
    <dgm:cxn modelId="{E613410C-FBA6-40D7-81D4-AD483EE60375}" srcId="{117CDEA8-7197-4401-A5ED-D2EB93C62382}" destId="{5EA5D63D-923D-4E22-86CB-BE7E043974B0}" srcOrd="1" destOrd="0" parTransId="{6252DAEF-ECD2-4642-AB45-B08620EBEB35}" sibTransId="{DB088C42-1FD7-499E-9837-DA540D7BCA88}"/>
    <dgm:cxn modelId="{5A5B9B11-B171-48AB-B99F-7174AC55CF25}" srcId="{117CDEA8-7197-4401-A5ED-D2EB93C62382}" destId="{7BF80003-3330-4476-BAE5-DD1889C39B94}" srcOrd="2" destOrd="0" parTransId="{5BFAD948-5182-4B33-8204-DAA1A2A550EE}" sibTransId="{504B2005-6F22-4839-915B-FBE774782371}"/>
    <dgm:cxn modelId="{321C8113-6707-4B02-A623-37B311B38792}" type="presOf" srcId="{117CDEA8-7197-4401-A5ED-D2EB93C62382}" destId="{AC95088E-711A-4E0F-91D7-AD62402332D7}" srcOrd="0" destOrd="0" presId="urn:microsoft.com/office/officeart/2005/8/layout/orgChart1"/>
    <dgm:cxn modelId="{C8BE8166-42EC-443C-A27C-81FEA4120BF8}" type="presOf" srcId="{14D430FA-E4A4-4DBC-8DDC-BA6AEA7AEB8D}" destId="{242A25A1-0E54-4C04-805F-EB37B8EFBC89}" srcOrd="0" destOrd="0" presId="urn:microsoft.com/office/officeart/2005/8/layout/orgChart1"/>
    <dgm:cxn modelId="{71AF316E-5182-4A25-8499-94F8BA90E418}" type="presOf" srcId="{1C2ED8AA-C046-40A6-AB96-B6C58057DA88}" destId="{1BF55081-EE76-44B2-863F-B6C3A4AEBBB1}" srcOrd="1" destOrd="0" presId="urn:microsoft.com/office/officeart/2005/8/layout/orgChart1"/>
    <dgm:cxn modelId="{93D4B16F-65C7-4962-91CE-F5C803996827}" type="presOf" srcId="{7BF80003-3330-4476-BAE5-DD1889C39B94}" destId="{8AC9003F-7570-4872-A695-D7358B8FC9C1}" srcOrd="1" destOrd="0" presId="urn:microsoft.com/office/officeart/2005/8/layout/orgChart1"/>
    <dgm:cxn modelId="{E3E9D772-418C-4D16-88C9-E801099CBD54}" type="presOf" srcId="{6252DAEF-ECD2-4642-AB45-B08620EBEB35}" destId="{30933180-6E7F-45D1-BFCC-2A4B90F992DA}" srcOrd="0" destOrd="0" presId="urn:microsoft.com/office/officeart/2005/8/layout/orgChart1"/>
    <dgm:cxn modelId="{FBA01D78-A3C4-4F6A-998E-50D0600D7256}" type="presOf" srcId="{117CDEA8-7197-4401-A5ED-D2EB93C62382}" destId="{8A318452-816A-47E5-843F-19D07358E93E}" srcOrd="1" destOrd="0" presId="urn:microsoft.com/office/officeart/2005/8/layout/orgChart1"/>
    <dgm:cxn modelId="{BD499490-C5D4-42E4-B347-DDC04BBC3033}" type="presOf" srcId="{5EA5D63D-923D-4E22-86CB-BE7E043974B0}" destId="{33BF3F44-FAB0-42E5-B3D5-1470703527C7}" srcOrd="1" destOrd="0" presId="urn:microsoft.com/office/officeart/2005/8/layout/orgChart1"/>
    <dgm:cxn modelId="{C3932897-40EC-43E2-A788-A04DB3FD2954}" srcId="{14D430FA-E4A4-4DBC-8DDC-BA6AEA7AEB8D}" destId="{117CDEA8-7197-4401-A5ED-D2EB93C62382}" srcOrd="0" destOrd="0" parTransId="{7F907315-5807-4EF3-94D7-11AF090C971B}" sibTransId="{03E91098-6556-4D0A-A2A2-DCD2EADF9BA6}"/>
    <dgm:cxn modelId="{0007D098-D9B6-4EB0-900D-D8477DCA5739}" type="presOf" srcId="{7BF80003-3330-4476-BAE5-DD1889C39B94}" destId="{B7E3288D-3692-42C6-9769-00906DC0C2B7}" srcOrd="0" destOrd="0" presId="urn:microsoft.com/office/officeart/2005/8/layout/orgChart1"/>
    <dgm:cxn modelId="{5E14BFA4-AF09-48E6-B2A0-84668BC0A00F}" srcId="{117CDEA8-7197-4401-A5ED-D2EB93C62382}" destId="{1C2ED8AA-C046-40A6-AB96-B6C58057DA88}" srcOrd="0" destOrd="0" parTransId="{555B16A2-69FB-4C55-A75D-E5E313AA38D7}" sibTransId="{0793DA23-CDAD-4EEC-8B66-D72B8024B221}"/>
    <dgm:cxn modelId="{77276BBD-DB26-4D76-892B-EEAFDA973DF7}" type="presOf" srcId="{5EA5D63D-923D-4E22-86CB-BE7E043974B0}" destId="{5390907F-031F-417D-B07E-A670F11CF40A}" srcOrd="0" destOrd="0" presId="urn:microsoft.com/office/officeart/2005/8/layout/orgChart1"/>
    <dgm:cxn modelId="{3EC41BE8-322E-46AF-BA2E-69D9F0A64D4E}" type="presOf" srcId="{5BFAD948-5182-4B33-8204-DAA1A2A550EE}" destId="{51C850E7-EAF4-4B00-9B03-ECAFFFF7A64B}" srcOrd="0" destOrd="0" presId="urn:microsoft.com/office/officeart/2005/8/layout/orgChart1"/>
    <dgm:cxn modelId="{1202F2F6-8DE6-4AA5-9D1E-7CB705042CA1}" type="presOf" srcId="{1C2ED8AA-C046-40A6-AB96-B6C58057DA88}" destId="{E7542276-D56F-4017-B0A2-CC63DEAE4228}" srcOrd="0" destOrd="0" presId="urn:microsoft.com/office/officeart/2005/8/layout/orgChart1"/>
    <dgm:cxn modelId="{DE8E2073-0D21-4162-8EF5-32D331F4A306}" type="presParOf" srcId="{242A25A1-0E54-4C04-805F-EB37B8EFBC89}" destId="{DA2C4DDA-C316-4B73-A474-AFD21CD8AB6D}" srcOrd="0" destOrd="0" presId="urn:microsoft.com/office/officeart/2005/8/layout/orgChart1"/>
    <dgm:cxn modelId="{BCFBBD71-BAEF-4EE9-B7B5-A558F4EBEB49}" type="presParOf" srcId="{DA2C4DDA-C316-4B73-A474-AFD21CD8AB6D}" destId="{E4E4DE48-FCA0-4345-A281-3545DDEAB1CB}" srcOrd="0" destOrd="0" presId="urn:microsoft.com/office/officeart/2005/8/layout/orgChart1"/>
    <dgm:cxn modelId="{B5939D63-73CF-48E1-AD86-56E5C0C14C66}" type="presParOf" srcId="{E4E4DE48-FCA0-4345-A281-3545DDEAB1CB}" destId="{AC95088E-711A-4E0F-91D7-AD62402332D7}" srcOrd="0" destOrd="0" presId="urn:microsoft.com/office/officeart/2005/8/layout/orgChart1"/>
    <dgm:cxn modelId="{FCDE524F-FA28-44D9-9619-5E34A3665D6B}" type="presParOf" srcId="{E4E4DE48-FCA0-4345-A281-3545DDEAB1CB}" destId="{8A318452-816A-47E5-843F-19D07358E93E}" srcOrd="1" destOrd="0" presId="urn:microsoft.com/office/officeart/2005/8/layout/orgChart1"/>
    <dgm:cxn modelId="{D100BA55-11F0-41BA-9D54-07B406B295E3}" type="presParOf" srcId="{DA2C4DDA-C316-4B73-A474-AFD21CD8AB6D}" destId="{8F19DE05-A7D8-4490-BD74-AC7463A8003E}" srcOrd="1" destOrd="0" presId="urn:microsoft.com/office/officeart/2005/8/layout/orgChart1"/>
    <dgm:cxn modelId="{6E62ECAF-2E62-42CE-8349-4D2E68FEC978}" type="presParOf" srcId="{8F19DE05-A7D8-4490-BD74-AC7463A8003E}" destId="{4A7F042A-F5E9-41EB-B252-BDC5B6A99260}" srcOrd="0" destOrd="0" presId="urn:microsoft.com/office/officeart/2005/8/layout/orgChart1"/>
    <dgm:cxn modelId="{136E2FC2-13C7-4999-86A4-6DC3C58BD4CB}" type="presParOf" srcId="{8F19DE05-A7D8-4490-BD74-AC7463A8003E}" destId="{E6B5C92F-CE59-4F1D-8FCC-AF432AC88EA6}" srcOrd="1" destOrd="0" presId="urn:microsoft.com/office/officeart/2005/8/layout/orgChart1"/>
    <dgm:cxn modelId="{994BBD9E-4125-404D-A15B-DEDCD561646D}" type="presParOf" srcId="{E6B5C92F-CE59-4F1D-8FCC-AF432AC88EA6}" destId="{E395C0FE-AFBC-41B9-A39A-65A9B10F8ADB}" srcOrd="0" destOrd="0" presId="urn:microsoft.com/office/officeart/2005/8/layout/orgChart1"/>
    <dgm:cxn modelId="{37395A51-5101-4688-A7D8-DF25A6126910}" type="presParOf" srcId="{E395C0FE-AFBC-41B9-A39A-65A9B10F8ADB}" destId="{E7542276-D56F-4017-B0A2-CC63DEAE4228}" srcOrd="0" destOrd="0" presId="urn:microsoft.com/office/officeart/2005/8/layout/orgChart1"/>
    <dgm:cxn modelId="{FBBA1BAD-7D5F-4DBE-816B-08C6679DE71C}" type="presParOf" srcId="{E395C0FE-AFBC-41B9-A39A-65A9B10F8ADB}" destId="{1BF55081-EE76-44B2-863F-B6C3A4AEBBB1}" srcOrd="1" destOrd="0" presId="urn:microsoft.com/office/officeart/2005/8/layout/orgChart1"/>
    <dgm:cxn modelId="{26F26451-D8D4-4378-BD5E-8A95174DA88E}" type="presParOf" srcId="{E6B5C92F-CE59-4F1D-8FCC-AF432AC88EA6}" destId="{CB3FAD79-E2C6-49AB-9FB6-719F41D8B92B}" srcOrd="1" destOrd="0" presId="urn:microsoft.com/office/officeart/2005/8/layout/orgChart1"/>
    <dgm:cxn modelId="{419F09D7-D376-4FF3-9F25-8DAF6977AE6B}" type="presParOf" srcId="{E6B5C92F-CE59-4F1D-8FCC-AF432AC88EA6}" destId="{E9191757-5445-4D63-8C48-1C448DE30F73}" srcOrd="2" destOrd="0" presId="urn:microsoft.com/office/officeart/2005/8/layout/orgChart1"/>
    <dgm:cxn modelId="{97BCBFB0-A8FB-46C6-86F5-49653CA83006}" type="presParOf" srcId="{8F19DE05-A7D8-4490-BD74-AC7463A8003E}" destId="{30933180-6E7F-45D1-BFCC-2A4B90F992DA}" srcOrd="2" destOrd="0" presId="urn:microsoft.com/office/officeart/2005/8/layout/orgChart1"/>
    <dgm:cxn modelId="{474756E5-96B4-45D0-9520-CA58C1E57C3B}" type="presParOf" srcId="{8F19DE05-A7D8-4490-BD74-AC7463A8003E}" destId="{3D1052A0-F8F0-457E-A696-791F4AC97767}" srcOrd="3" destOrd="0" presId="urn:microsoft.com/office/officeart/2005/8/layout/orgChart1"/>
    <dgm:cxn modelId="{A5A7ECB4-F825-4E07-95FA-8480945A8E4E}" type="presParOf" srcId="{3D1052A0-F8F0-457E-A696-791F4AC97767}" destId="{47523992-0381-4142-8E04-45D91B9EFF7F}" srcOrd="0" destOrd="0" presId="urn:microsoft.com/office/officeart/2005/8/layout/orgChart1"/>
    <dgm:cxn modelId="{827262F7-B063-4FF0-954E-29D40CED537E}" type="presParOf" srcId="{47523992-0381-4142-8E04-45D91B9EFF7F}" destId="{5390907F-031F-417D-B07E-A670F11CF40A}" srcOrd="0" destOrd="0" presId="urn:microsoft.com/office/officeart/2005/8/layout/orgChart1"/>
    <dgm:cxn modelId="{6CF056EE-E6FC-4A4D-B644-8A4D48CFB316}" type="presParOf" srcId="{47523992-0381-4142-8E04-45D91B9EFF7F}" destId="{33BF3F44-FAB0-42E5-B3D5-1470703527C7}" srcOrd="1" destOrd="0" presId="urn:microsoft.com/office/officeart/2005/8/layout/orgChart1"/>
    <dgm:cxn modelId="{A30D25E0-52E8-4032-A62D-0DD4F96E74B5}" type="presParOf" srcId="{3D1052A0-F8F0-457E-A696-791F4AC97767}" destId="{5F821ECD-6E51-4535-9550-1660EE0FB52D}" srcOrd="1" destOrd="0" presId="urn:microsoft.com/office/officeart/2005/8/layout/orgChart1"/>
    <dgm:cxn modelId="{BAA61AB8-E9AE-4E5D-B24F-968185905AF1}" type="presParOf" srcId="{3D1052A0-F8F0-457E-A696-791F4AC97767}" destId="{4E247048-1D6E-45E7-81D3-9F10CCF59ED5}" srcOrd="2" destOrd="0" presId="urn:microsoft.com/office/officeart/2005/8/layout/orgChart1"/>
    <dgm:cxn modelId="{6EA836E9-6A4C-4CE2-9DB8-1E5925B83088}" type="presParOf" srcId="{8F19DE05-A7D8-4490-BD74-AC7463A8003E}" destId="{51C850E7-EAF4-4B00-9B03-ECAFFFF7A64B}" srcOrd="4" destOrd="0" presId="urn:microsoft.com/office/officeart/2005/8/layout/orgChart1"/>
    <dgm:cxn modelId="{37D94E3F-C1C2-4A61-971C-0B9B01DF946D}" type="presParOf" srcId="{8F19DE05-A7D8-4490-BD74-AC7463A8003E}" destId="{8E04E514-EF48-4370-A9E2-110A33DBA484}" srcOrd="5" destOrd="0" presId="urn:microsoft.com/office/officeart/2005/8/layout/orgChart1"/>
    <dgm:cxn modelId="{21890092-020C-4F8A-90C0-D112BAEF93BE}" type="presParOf" srcId="{8E04E514-EF48-4370-A9E2-110A33DBA484}" destId="{40478AFD-6EF0-4580-9F63-1BF3BD285D91}" srcOrd="0" destOrd="0" presId="urn:microsoft.com/office/officeart/2005/8/layout/orgChart1"/>
    <dgm:cxn modelId="{5845CA6F-C148-4847-8A03-2F7CDD75EA7E}" type="presParOf" srcId="{40478AFD-6EF0-4580-9F63-1BF3BD285D91}" destId="{B7E3288D-3692-42C6-9769-00906DC0C2B7}" srcOrd="0" destOrd="0" presId="urn:microsoft.com/office/officeart/2005/8/layout/orgChart1"/>
    <dgm:cxn modelId="{83375856-4DE7-4924-AFDA-B6C4140047C6}" type="presParOf" srcId="{40478AFD-6EF0-4580-9F63-1BF3BD285D91}" destId="{8AC9003F-7570-4872-A695-D7358B8FC9C1}" srcOrd="1" destOrd="0" presId="urn:microsoft.com/office/officeart/2005/8/layout/orgChart1"/>
    <dgm:cxn modelId="{47BCB765-368F-4227-B533-7F8DE64AAFAD}" type="presParOf" srcId="{8E04E514-EF48-4370-A9E2-110A33DBA484}" destId="{52D2A1F2-7E32-4563-8D74-32A887DD4924}" srcOrd="1" destOrd="0" presId="urn:microsoft.com/office/officeart/2005/8/layout/orgChart1"/>
    <dgm:cxn modelId="{F2A48218-269F-4805-8D6B-E22A2FDD1EAB}" type="presParOf" srcId="{8E04E514-EF48-4370-A9E2-110A33DBA484}" destId="{D6297751-B655-4B3C-BC0F-390F36606025}" srcOrd="2" destOrd="0" presId="urn:microsoft.com/office/officeart/2005/8/layout/orgChart1"/>
    <dgm:cxn modelId="{3F39FFC8-E1EF-4763-A6C2-5D95ADFBDF7C}" type="presParOf" srcId="{DA2C4DDA-C316-4B73-A474-AFD21CD8AB6D}" destId="{750D1D34-0B6E-4C1A-845F-263AEA694E2E}" srcOrd="2" destOrd="0" presId="urn:microsoft.com/office/officeart/2005/8/layout/orgChart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850DC1-6180-4EDA-80AD-39F1AAC870BF}" type="doc">
      <dgm:prSet loTypeId="urn:microsoft.com/office/officeart/2005/8/layout/orgChart1" loCatId="hierarchy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7B68CD03-0D8C-474C-8E42-69C4D4B24D73}">
      <dgm:prSet phldrT="[Κείμενο]" custT="1"/>
      <dgm:spPr/>
      <dgm:t>
        <a:bodyPr/>
        <a:lstStyle/>
        <a:p>
          <a:r>
            <a:rPr lang="el-GR" sz="2800" dirty="0">
              <a:latin typeface="Constantia" panose="02030602050306030303" pitchFamily="18" charset="0"/>
            </a:rPr>
            <a:t>Κοινωνική Δομή</a:t>
          </a:r>
        </a:p>
      </dgm:t>
    </dgm:pt>
    <dgm:pt modelId="{4F80D98B-5A21-4CD4-B8C6-61B3A160404C}" type="parTrans" cxnId="{4155CBDB-9D8A-4A96-8DCD-0C95AE71BFC6}">
      <dgm:prSet/>
      <dgm:spPr/>
      <dgm:t>
        <a:bodyPr/>
        <a:lstStyle/>
        <a:p>
          <a:endParaRPr lang="el-GR"/>
        </a:p>
      </dgm:t>
    </dgm:pt>
    <dgm:pt modelId="{B5D9E0F6-1C8B-4F91-A38E-017E5613DC90}" type="sibTrans" cxnId="{4155CBDB-9D8A-4A96-8DCD-0C95AE71BFC6}">
      <dgm:prSet/>
      <dgm:spPr/>
      <dgm:t>
        <a:bodyPr/>
        <a:lstStyle/>
        <a:p>
          <a:endParaRPr lang="el-GR"/>
        </a:p>
      </dgm:t>
    </dgm:pt>
    <dgm:pt modelId="{6C4B4B3D-C824-48E2-BFFA-77F0C8212A14}" type="asst">
      <dgm:prSet phldrT="[Κείμενο]" custT="1"/>
      <dgm:spPr/>
      <dgm:t>
        <a:bodyPr/>
        <a:lstStyle/>
        <a:p>
          <a:r>
            <a:rPr lang="el-GR" sz="1600" dirty="0">
              <a:latin typeface="Constantia" panose="02030602050306030303" pitchFamily="18" charset="0"/>
            </a:rPr>
            <a:t>Αριστοκρατία: Κυρίαρχη τάξη στην αρχή της περιόδου. Ελέγχει τη γη, την πολιτική εξουσία και την πρόσβαση στα αξιώματα.</a:t>
          </a:r>
        </a:p>
      </dgm:t>
    </dgm:pt>
    <dgm:pt modelId="{A7DA7C05-96C3-41A3-9E13-7FA77997E174}" type="parTrans" cxnId="{7C772620-386F-47C8-A2E7-7A7DC83622A6}">
      <dgm:prSet/>
      <dgm:spPr/>
      <dgm:t>
        <a:bodyPr/>
        <a:lstStyle/>
        <a:p>
          <a:endParaRPr lang="el-GR"/>
        </a:p>
      </dgm:t>
    </dgm:pt>
    <dgm:pt modelId="{28C9DDA1-4297-403D-869C-9F2D1D033BBC}" type="sibTrans" cxnId="{7C772620-386F-47C8-A2E7-7A7DC83622A6}">
      <dgm:prSet/>
      <dgm:spPr/>
      <dgm:t>
        <a:bodyPr/>
        <a:lstStyle/>
        <a:p>
          <a:endParaRPr lang="el-GR"/>
        </a:p>
      </dgm:t>
    </dgm:pt>
    <dgm:pt modelId="{91ED6853-D167-4034-8761-D7425BEA5C89}">
      <dgm:prSet phldrT="[Κείμενο]" custT="1"/>
      <dgm:spPr/>
      <dgm:t>
        <a:bodyPr/>
        <a:lstStyle/>
        <a:p>
          <a:r>
            <a:rPr lang="el-GR" sz="1600" dirty="0">
              <a:latin typeface="Constantia" panose="02030602050306030303" pitchFamily="18" charset="0"/>
            </a:rPr>
            <a:t>Μέσες τάξεις:  Αναδύονται με την ανάπτυξη του εμπορίου και της νομισματικής οικονομίας. </a:t>
          </a:r>
          <a:r>
            <a:rPr lang="el-GR" sz="1600" dirty="0" err="1">
              <a:latin typeface="Constantia" panose="02030602050306030303" pitchFamily="18" charset="0"/>
            </a:rPr>
            <a:t>Εμπόροι</a:t>
          </a:r>
          <a:r>
            <a:rPr lang="el-GR" sz="1600" dirty="0">
              <a:latin typeface="Constantia" panose="02030602050306030303" pitchFamily="18" charset="0"/>
            </a:rPr>
            <a:t>, τεχνίτες και μικροϊδιοκτήτες αποκτούν μεγαλύτερη σημασία.</a:t>
          </a:r>
        </a:p>
      </dgm:t>
    </dgm:pt>
    <dgm:pt modelId="{396AE80A-1CE9-4E7E-A5CA-3AC9740A2115}" type="parTrans" cxnId="{698D3A19-A20A-4439-A619-BD99B98EDD8D}">
      <dgm:prSet/>
      <dgm:spPr/>
      <dgm:t>
        <a:bodyPr/>
        <a:lstStyle/>
        <a:p>
          <a:endParaRPr lang="el-GR"/>
        </a:p>
      </dgm:t>
    </dgm:pt>
    <dgm:pt modelId="{E68F5E89-BEC9-4B40-AA33-8B151574D198}" type="sibTrans" cxnId="{698D3A19-A20A-4439-A619-BD99B98EDD8D}">
      <dgm:prSet/>
      <dgm:spPr/>
      <dgm:t>
        <a:bodyPr/>
        <a:lstStyle/>
        <a:p>
          <a:endParaRPr lang="el-GR"/>
        </a:p>
      </dgm:t>
    </dgm:pt>
    <dgm:pt modelId="{0CBD941C-B533-432E-A423-1D630786E563}">
      <dgm:prSet phldrT="[Κείμενο]" custT="1"/>
      <dgm:spPr/>
      <dgm:t>
        <a:bodyPr/>
        <a:lstStyle/>
        <a:p>
          <a:r>
            <a:rPr lang="el-GR" sz="1600" dirty="0">
              <a:latin typeface="Constantia" panose="02030602050306030303" pitchFamily="18" charset="0"/>
            </a:rPr>
            <a:t>Οπλίτες: Πολίτες-στρατιώτες που πολεμούν στη φάλαγγα. Η συμμετοχή τους ενίσχυσε την ιδέα της συλλογικότητας και της ισότητας μεταξύ όσων είχαν τα μέσα να εξοπλιστούν.</a:t>
          </a:r>
        </a:p>
      </dgm:t>
    </dgm:pt>
    <dgm:pt modelId="{167E66C4-4309-4438-AA4F-D4CB300508ED}" type="parTrans" cxnId="{13EECB32-8929-4335-9632-49302E42460D}">
      <dgm:prSet/>
      <dgm:spPr/>
      <dgm:t>
        <a:bodyPr/>
        <a:lstStyle/>
        <a:p>
          <a:endParaRPr lang="el-GR"/>
        </a:p>
      </dgm:t>
    </dgm:pt>
    <dgm:pt modelId="{91443502-679D-405D-B71D-F8D695AC192F}" type="sibTrans" cxnId="{13EECB32-8929-4335-9632-49302E42460D}">
      <dgm:prSet/>
      <dgm:spPr/>
      <dgm:t>
        <a:bodyPr/>
        <a:lstStyle/>
        <a:p>
          <a:endParaRPr lang="el-GR"/>
        </a:p>
      </dgm:t>
    </dgm:pt>
    <dgm:pt modelId="{E29C9B59-A392-441D-8B84-F38CE141D17C}">
      <dgm:prSet phldrT="[Κείμενο]" custT="1"/>
      <dgm:spPr/>
      <dgm:t>
        <a:bodyPr/>
        <a:lstStyle/>
        <a:p>
          <a:r>
            <a:rPr lang="el-GR" sz="1800" dirty="0">
              <a:latin typeface="Constantia" panose="02030602050306030303" pitchFamily="18" charset="0"/>
            </a:rPr>
            <a:t>Αποκλεισμένες ομάδες: Γυναίκες, δούλοι και μέτοικοι δεν είχαν πολιτικά δικαιώματα. Παρόλα αυτά, συνέβαλαν στην οικονομία και την κοινωνική ζωή.</a:t>
          </a:r>
        </a:p>
      </dgm:t>
    </dgm:pt>
    <dgm:pt modelId="{BCDB8EAC-1D72-4631-8400-C947BAD5F750}" type="parTrans" cxnId="{55443099-4AAA-4299-8BEB-7001D270FE18}">
      <dgm:prSet/>
      <dgm:spPr/>
      <dgm:t>
        <a:bodyPr/>
        <a:lstStyle/>
        <a:p>
          <a:endParaRPr lang="el-GR"/>
        </a:p>
      </dgm:t>
    </dgm:pt>
    <dgm:pt modelId="{06DC2470-6BEB-40BE-B1AB-F60C7F108948}" type="sibTrans" cxnId="{55443099-4AAA-4299-8BEB-7001D270FE18}">
      <dgm:prSet/>
      <dgm:spPr/>
      <dgm:t>
        <a:bodyPr/>
        <a:lstStyle/>
        <a:p>
          <a:endParaRPr lang="el-GR"/>
        </a:p>
      </dgm:t>
    </dgm:pt>
    <dgm:pt modelId="{7B2859D5-E726-4BD7-BE5F-E601603A9736}" type="pres">
      <dgm:prSet presAssocID="{1E850DC1-6180-4EDA-80AD-39F1AAC870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631E5E-3BC9-40BC-9D77-89BBB553ED2B}" type="pres">
      <dgm:prSet presAssocID="{7B68CD03-0D8C-474C-8E42-69C4D4B24D73}" presName="hierRoot1" presStyleCnt="0">
        <dgm:presLayoutVars>
          <dgm:hierBranch val="init"/>
        </dgm:presLayoutVars>
      </dgm:prSet>
      <dgm:spPr/>
    </dgm:pt>
    <dgm:pt modelId="{F845C5B6-08BD-488B-A561-3DE07D6237F9}" type="pres">
      <dgm:prSet presAssocID="{7B68CD03-0D8C-474C-8E42-69C4D4B24D73}" presName="rootComposite1" presStyleCnt="0"/>
      <dgm:spPr/>
    </dgm:pt>
    <dgm:pt modelId="{FF10145E-F761-4F98-9A5A-33801C1D4A9C}" type="pres">
      <dgm:prSet presAssocID="{7B68CD03-0D8C-474C-8E42-69C4D4B24D73}" presName="rootText1" presStyleLbl="node0" presStyleIdx="0" presStyleCnt="1" custScaleX="115732">
        <dgm:presLayoutVars>
          <dgm:chPref val="3"/>
        </dgm:presLayoutVars>
      </dgm:prSet>
      <dgm:spPr/>
    </dgm:pt>
    <dgm:pt modelId="{ED3484AE-6509-485B-AFA7-552EF642DFD4}" type="pres">
      <dgm:prSet presAssocID="{7B68CD03-0D8C-474C-8E42-69C4D4B24D73}" presName="rootConnector1" presStyleLbl="node1" presStyleIdx="0" presStyleCnt="0"/>
      <dgm:spPr/>
    </dgm:pt>
    <dgm:pt modelId="{333F1E60-69C2-4BDC-B568-46C44347B005}" type="pres">
      <dgm:prSet presAssocID="{7B68CD03-0D8C-474C-8E42-69C4D4B24D73}" presName="hierChild2" presStyleCnt="0"/>
      <dgm:spPr/>
    </dgm:pt>
    <dgm:pt modelId="{8F560AFE-858B-43BF-871D-D858071D0CDD}" type="pres">
      <dgm:prSet presAssocID="{396AE80A-1CE9-4E7E-A5CA-3AC9740A2115}" presName="Name37" presStyleLbl="parChTrans1D2" presStyleIdx="0" presStyleCnt="4"/>
      <dgm:spPr/>
    </dgm:pt>
    <dgm:pt modelId="{EFDFCE4B-2CA8-4919-A227-BC35C77DBEB5}" type="pres">
      <dgm:prSet presAssocID="{91ED6853-D167-4034-8761-D7425BEA5C89}" presName="hierRoot2" presStyleCnt="0">
        <dgm:presLayoutVars>
          <dgm:hierBranch val="init"/>
        </dgm:presLayoutVars>
      </dgm:prSet>
      <dgm:spPr/>
    </dgm:pt>
    <dgm:pt modelId="{99D039DF-1982-4D60-888E-D66C34435C15}" type="pres">
      <dgm:prSet presAssocID="{91ED6853-D167-4034-8761-D7425BEA5C89}" presName="rootComposite" presStyleCnt="0"/>
      <dgm:spPr/>
    </dgm:pt>
    <dgm:pt modelId="{44921869-1ABD-4B9F-B4BA-E8820BD231AE}" type="pres">
      <dgm:prSet presAssocID="{91ED6853-D167-4034-8761-D7425BEA5C89}" presName="rootText" presStyleLbl="node2" presStyleIdx="0" presStyleCnt="3" custScaleX="102281" custScaleY="122363">
        <dgm:presLayoutVars>
          <dgm:chPref val="3"/>
        </dgm:presLayoutVars>
      </dgm:prSet>
      <dgm:spPr/>
    </dgm:pt>
    <dgm:pt modelId="{53D5A3C6-9D9E-4363-B855-A0B4FC7B9426}" type="pres">
      <dgm:prSet presAssocID="{91ED6853-D167-4034-8761-D7425BEA5C89}" presName="rootConnector" presStyleLbl="node2" presStyleIdx="0" presStyleCnt="3"/>
      <dgm:spPr/>
    </dgm:pt>
    <dgm:pt modelId="{1BFD884F-F0B2-45A6-BE21-488389754B46}" type="pres">
      <dgm:prSet presAssocID="{91ED6853-D167-4034-8761-D7425BEA5C89}" presName="hierChild4" presStyleCnt="0"/>
      <dgm:spPr/>
    </dgm:pt>
    <dgm:pt modelId="{9C098C8D-6182-4F3B-83BC-5E5DF4017653}" type="pres">
      <dgm:prSet presAssocID="{91ED6853-D167-4034-8761-D7425BEA5C89}" presName="hierChild5" presStyleCnt="0"/>
      <dgm:spPr/>
    </dgm:pt>
    <dgm:pt modelId="{5FF0D279-845B-47D7-A57B-A87EFC5CE10D}" type="pres">
      <dgm:prSet presAssocID="{167E66C4-4309-4438-AA4F-D4CB300508ED}" presName="Name37" presStyleLbl="parChTrans1D2" presStyleIdx="1" presStyleCnt="4"/>
      <dgm:spPr/>
    </dgm:pt>
    <dgm:pt modelId="{24417C1C-0C0E-481B-83E9-E97A4FDC0CBB}" type="pres">
      <dgm:prSet presAssocID="{0CBD941C-B533-432E-A423-1D630786E563}" presName="hierRoot2" presStyleCnt="0">
        <dgm:presLayoutVars>
          <dgm:hierBranch val="init"/>
        </dgm:presLayoutVars>
      </dgm:prSet>
      <dgm:spPr/>
    </dgm:pt>
    <dgm:pt modelId="{33395AA0-8D3F-4B4E-AF04-12D5147D3396}" type="pres">
      <dgm:prSet presAssocID="{0CBD941C-B533-432E-A423-1D630786E563}" presName="rootComposite" presStyleCnt="0"/>
      <dgm:spPr/>
    </dgm:pt>
    <dgm:pt modelId="{9EB96A3A-CEE9-4653-AF1B-F13E977A3170}" type="pres">
      <dgm:prSet presAssocID="{0CBD941C-B533-432E-A423-1D630786E563}" presName="rootText" presStyleLbl="node2" presStyleIdx="1" presStyleCnt="3" custScaleY="125345">
        <dgm:presLayoutVars>
          <dgm:chPref val="3"/>
        </dgm:presLayoutVars>
      </dgm:prSet>
      <dgm:spPr/>
    </dgm:pt>
    <dgm:pt modelId="{C7244FD0-6535-4C62-87E3-34129AB2FFB1}" type="pres">
      <dgm:prSet presAssocID="{0CBD941C-B533-432E-A423-1D630786E563}" presName="rootConnector" presStyleLbl="node2" presStyleIdx="1" presStyleCnt="3"/>
      <dgm:spPr/>
    </dgm:pt>
    <dgm:pt modelId="{F9779192-3316-426C-B72B-9FB83C50744A}" type="pres">
      <dgm:prSet presAssocID="{0CBD941C-B533-432E-A423-1D630786E563}" presName="hierChild4" presStyleCnt="0"/>
      <dgm:spPr/>
    </dgm:pt>
    <dgm:pt modelId="{700A3CAB-4A89-4EE1-A1E3-4404CEBEC938}" type="pres">
      <dgm:prSet presAssocID="{0CBD941C-B533-432E-A423-1D630786E563}" presName="hierChild5" presStyleCnt="0"/>
      <dgm:spPr/>
    </dgm:pt>
    <dgm:pt modelId="{67E1223D-88FE-4E6D-89E2-30535E690DE2}" type="pres">
      <dgm:prSet presAssocID="{BCDB8EAC-1D72-4631-8400-C947BAD5F750}" presName="Name37" presStyleLbl="parChTrans1D2" presStyleIdx="2" presStyleCnt="4"/>
      <dgm:spPr/>
    </dgm:pt>
    <dgm:pt modelId="{C8A20C71-61D5-4C92-998E-B2035BC9E549}" type="pres">
      <dgm:prSet presAssocID="{E29C9B59-A392-441D-8B84-F38CE141D17C}" presName="hierRoot2" presStyleCnt="0">
        <dgm:presLayoutVars>
          <dgm:hierBranch val="init"/>
        </dgm:presLayoutVars>
      </dgm:prSet>
      <dgm:spPr/>
    </dgm:pt>
    <dgm:pt modelId="{B13D9B85-CA7C-4D56-92DB-536814744A52}" type="pres">
      <dgm:prSet presAssocID="{E29C9B59-A392-441D-8B84-F38CE141D17C}" presName="rootComposite" presStyleCnt="0"/>
      <dgm:spPr/>
    </dgm:pt>
    <dgm:pt modelId="{68DDA4AE-83F0-47FD-ABF9-137BF82A1364}" type="pres">
      <dgm:prSet presAssocID="{E29C9B59-A392-441D-8B84-F38CE141D17C}" presName="rootText" presStyleLbl="node2" presStyleIdx="2" presStyleCnt="3" custScaleY="124125">
        <dgm:presLayoutVars>
          <dgm:chPref val="3"/>
        </dgm:presLayoutVars>
      </dgm:prSet>
      <dgm:spPr/>
    </dgm:pt>
    <dgm:pt modelId="{2AE4E455-671F-457D-AA59-09E5C4B72067}" type="pres">
      <dgm:prSet presAssocID="{E29C9B59-A392-441D-8B84-F38CE141D17C}" presName="rootConnector" presStyleLbl="node2" presStyleIdx="2" presStyleCnt="3"/>
      <dgm:spPr/>
    </dgm:pt>
    <dgm:pt modelId="{DA1AE111-D506-4A94-9F51-18F1BCF8E41C}" type="pres">
      <dgm:prSet presAssocID="{E29C9B59-A392-441D-8B84-F38CE141D17C}" presName="hierChild4" presStyleCnt="0"/>
      <dgm:spPr/>
    </dgm:pt>
    <dgm:pt modelId="{C97CFA1E-E6C2-434B-86CB-B8A1E5E53F4E}" type="pres">
      <dgm:prSet presAssocID="{E29C9B59-A392-441D-8B84-F38CE141D17C}" presName="hierChild5" presStyleCnt="0"/>
      <dgm:spPr/>
    </dgm:pt>
    <dgm:pt modelId="{7DA24651-5E7A-4E14-A1E3-3A730A683695}" type="pres">
      <dgm:prSet presAssocID="{7B68CD03-0D8C-474C-8E42-69C4D4B24D73}" presName="hierChild3" presStyleCnt="0"/>
      <dgm:spPr/>
    </dgm:pt>
    <dgm:pt modelId="{1B810F5D-916A-473D-B546-51F9EF841D20}" type="pres">
      <dgm:prSet presAssocID="{A7DA7C05-96C3-41A3-9E13-7FA77997E174}" presName="Name111" presStyleLbl="parChTrans1D2" presStyleIdx="3" presStyleCnt="4"/>
      <dgm:spPr/>
    </dgm:pt>
    <dgm:pt modelId="{8F3CEA15-3215-43C4-A4DA-B1F85F1AC43B}" type="pres">
      <dgm:prSet presAssocID="{6C4B4B3D-C824-48E2-BFFA-77F0C8212A14}" presName="hierRoot3" presStyleCnt="0">
        <dgm:presLayoutVars>
          <dgm:hierBranch val="init"/>
        </dgm:presLayoutVars>
      </dgm:prSet>
      <dgm:spPr/>
    </dgm:pt>
    <dgm:pt modelId="{C32B3D96-15B5-4565-A533-64103F9DA740}" type="pres">
      <dgm:prSet presAssocID="{6C4B4B3D-C824-48E2-BFFA-77F0C8212A14}" presName="rootComposite3" presStyleCnt="0"/>
      <dgm:spPr/>
    </dgm:pt>
    <dgm:pt modelId="{7C3E786B-9B5E-4DF2-882E-17E830AD1A86}" type="pres">
      <dgm:prSet presAssocID="{6C4B4B3D-C824-48E2-BFFA-77F0C8212A14}" presName="rootText3" presStyleLbl="asst1" presStyleIdx="0" presStyleCnt="1" custScaleX="125852" custScaleY="96294">
        <dgm:presLayoutVars>
          <dgm:chPref val="3"/>
        </dgm:presLayoutVars>
      </dgm:prSet>
      <dgm:spPr/>
    </dgm:pt>
    <dgm:pt modelId="{C95B72A1-8329-46F1-ACAD-0DBEFC737C68}" type="pres">
      <dgm:prSet presAssocID="{6C4B4B3D-C824-48E2-BFFA-77F0C8212A14}" presName="rootConnector3" presStyleLbl="asst1" presStyleIdx="0" presStyleCnt="1"/>
      <dgm:spPr/>
    </dgm:pt>
    <dgm:pt modelId="{C1D987D6-38C1-4D63-9873-6C0519915129}" type="pres">
      <dgm:prSet presAssocID="{6C4B4B3D-C824-48E2-BFFA-77F0C8212A14}" presName="hierChild6" presStyleCnt="0"/>
      <dgm:spPr/>
    </dgm:pt>
    <dgm:pt modelId="{F4DFB17D-F39E-44F7-88F4-71E280554BF3}" type="pres">
      <dgm:prSet presAssocID="{6C4B4B3D-C824-48E2-BFFA-77F0C8212A14}" presName="hierChild7" presStyleCnt="0"/>
      <dgm:spPr/>
    </dgm:pt>
  </dgm:ptLst>
  <dgm:cxnLst>
    <dgm:cxn modelId="{6B989418-4844-41F6-8F93-C684B41907E7}" type="presOf" srcId="{A7DA7C05-96C3-41A3-9E13-7FA77997E174}" destId="{1B810F5D-916A-473D-B546-51F9EF841D20}" srcOrd="0" destOrd="0" presId="urn:microsoft.com/office/officeart/2005/8/layout/orgChart1"/>
    <dgm:cxn modelId="{698D3A19-A20A-4439-A619-BD99B98EDD8D}" srcId="{7B68CD03-0D8C-474C-8E42-69C4D4B24D73}" destId="{91ED6853-D167-4034-8761-D7425BEA5C89}" srcOrd="1" destOrd="0" parTransId="{396AE80A-1CE9-4E7E-A5CA-3AC9740A2115}" sibTransId="{E68F5E89-BEC9-4B40-AA33-8B151574D198}"/>
    <dgm:cxn modelId="{7C772620-386F-47C8-A2E7-7A7DC83622A6}" srcId="{7B68CD03-0D8C-474C-8E42-69C4D4B24D73}" destId="{6C4B4B3D-C824-48E2-BFFA-77F0C8212A14}" srcOrd="0" destOrd="0" parTransId="{A7DA7C05-96C3-41A3-9E13-7FA77997E174}" sibTransId="{28C9DDA1-4297-403D-869C-9F2D1D033BBC}"/>
    <dgm:cxn modelId="{13EECB32-8929-4335-9632-49302E42460D}" srcId="{7B68CD03-0D8C-474C-8E42-69C4D4B24D73}" destId="{0CBD941C-B533-432E-A423-1D630786E563}" srcOrd="2" destOrd="0" parTransId="{167E66C4-4309-4438-AA4F-D4CB300508ED}" sibTransId="{91443502-679D-405D-B71D-F8D695AC192F}"/>
    <dgm:cxn modelId="{A43EA38B-7671-4E93-BCF1-5D82D9078FDD}" type="presOf" srcId="{6C4B4B3D-C824-48E2-BFFA-77F0C8212A14}" destId="{C95B72A1-8329-46F1-ACAD-0DBEFC737C68}" srcOrd="1" destOrd="0" presId="urn:microsoft.com/office/officeart/2005/8/layout/orgChart1"/>
    <dgm:cxn modelId="{F9D28E8C-ABCB-4F46-9330-4E0B044DBF1A}" type="presOf" srcId="{E29C9B59-A392-441D-8B84-F38CE141D17C}" destId="{2AE4E455-671F-457D-AA59-09E5C4B72067}" srcOrd="1" destOrd="0" presId="urn:microsoft.com/office/officeart/2005/8/layout/orgChart1"/>
    <dgm:cxn modelId="{40F3AC93-3BAB-4CDC-9602-DEE4E483AD0E}" type="presOf" srcId="{7B68CD03-0D8C-474C-8E42-69C4D4B24D73}" destId="{ED3484AE-6509-485B-AFA7-552EF642DFD4}" srcOrd="1" destOrd="0" presId="urn:microsoft.com/office/officeart/2005/8/layout/orgChart1"/>
    <dgm:cxn modelId="{55443099-4AAA-4299-8BEB-7001D270FE18}" srcId="{7B68CD03-0D8C-474C-8E42-69C4D4B24D73}" destId="{E29C9B59-A392-441D-8B84-F38CE141D17C}" srcOrd="3" destOrd="0" parTransId="{BCDB8EAC-1D72-4631-8400-C947BAD5F750}" sibTransId="{06DC2470-6BEB-40BE-B1AB-F60C7F108948}"/>
    <dgm:cxn modelId="{CBDB09A0-B054-4709-BAFF-04353A1B0ECF}" type="presOf" srcId="{E29C9B59-A392-441D-8B84-F38CE141D17C}" destId="{68DDA4AE-83F0-47FD-ABF9-137BF82A1364}" srcOrd="0" destOrd="0" presId="urn:microsoft.com/office/officeart/2005/8/layout/orgChart1"/>
    <dgm:cxn modelId="{E2F5E2B0-CE8B-4FE2-8779-5CA78E1DA675}" type="presOf" srcId="{6C4B4B3D-C824-48E2-BFFA-77F0C8212A14}" destId="{7C3E786B-9B5E-4DF2-882E-17E830AD1A86}" srcOrd="0" destOrd="0" presId="urn:microsoft.com/office/officeart/2005/8/layout/orgChart1"/>
    <dgm:cxn modelId="{44BD6EB3-4B29-4E20-90C5-EAFFE42C4CE0}" type="presOf" srcId="{7B68CD03-0D8C-474C-8E42-69C4D4B24D73}" destId="{FF10145E-F761-4F98-9A5A-33801C1D4A9C}" srcOrd="0" destOrd="0" presId="urn:microsoft.com/office/officeart/2005/8/layout/orgChart1"/>
    <dgm:cxn modelId="{AFA660B5-ABCE-4D65-AD6F-3A3821C25DA2}" type="presOf" srcId="{0CBD941C-B533-432E-A423-1D630786E563}" destId="{C7244FD0-6535-4C62-87E3-34129AB2FFB1}" srcOrd="1" destOrd="0" presId="urn:microsoft.com/office/officeart/2005/8/layout/orgChart1"/>
    <dgm:cxn modelId="{155DEFB5-B62A-4E63-B6B1-9F7FB781357D}" type="presOf" srcId="{1E850DC1-6180-4EDA-80AD-39F1AAC870BF}" destId="{7B2859D5-E726-4BD7-BE5F-E601603A9736}" srcOrd="0" destOrd="0" presId="urn:microsoft.com/office/officeart/2005/8/layout/orgChart1"/>
    <dgm:cxn modelId="{3FDFFCB5-1AC1-45AD-A1C7-51825DFA7B0F}" type="presOf" srcId="{91ED6853-D167-4034-8761-D7425BEA5C89}" destId="{53D5A3C6-9D9E-4363-B855-A0B4FC7B9426}" srcOrd="1" destOrd="0" presId="urn:microsoft.com/office/officeart/2005/8/layout/orgChart1"/>
    <dgm:cxn modelId="{A182CDC4-3CE3-47BC-AB3D-582F3DCCAAB8}" type="presOf" srcId="{0CBD941C-B533-432E-A423-1D630786E563}" destId="{9EB96A3A-CEE9-4653-AF1B-F13E977A3170}" srcOrd="0" destOrd="0" presId="urn:microsoft.com/office/officeart/2005/8/layout/orgChart1"/>
    <dgm:cxn modelId="{6D0E2CDB-8A44-4A02-AB3E-28588B8D9652}" type="presOf" srcId="{167E66C4-4309-4438-AA4F-D4CB300508ED}" destId="{5FF0D279-845B-47D7-A57B-A87EFC5CE10D}" srcOrd="0" destOrd="0" presId="urn:microsoft.com/office/officeart/2005/8/layout/orgChart1"/>
    <dgm:cxn modelId="{4155CBDB-9D8A-4A96-8DCD-0C95AE71BFC6}" srcId="{1E850DC1-6180-4EDA-80AD-39F1AAC870BF}" destId="{7B68CD03-0D8C-474C-8E42-69C4D4B24D73}" srcOrd="0" destOrd="0" parTransId="{4F80D98B-5A21-4CD4-B8C6-61B3A160404C}" sibTransId="{B5D9E0F6-1C8B-4F91-A38E-017E5613DC90}"/>
    <dgm:cxn modelId="{BC6212F6-E1DB-4272-B655-602C3D8A0A46}" type="presOf" srcId="{BCDB8EAC-1D72-4631-8400-C947BAD5F750}" destId="{67E1223D-88FE-4E6D-89E2-30535E690DE2}" srcOrd="0" destOrd="0" presId="urn:microsoft.com/office/officeart/2005/8/layout/orgChart1"/>
    <dgm:cxn modelId="{2702BDF6-E747-4175-ACC9-0DA99340030C}" type="presOf" srcId="{91ED6853-D167-4034-8761-D7425BEA5C89}" destId="{44921869-1ABD-4B9F-B4BA-E8820BD231AE}" srcOrd="0" destOrd="0" presId="urn:microsoft.com/office/officeart/2005/8/layout/orgChart1"/>
    <dgm:cxn modelId="{E16751FF-77E1-4187-9F29-9794F43143CD}" type="presOf" srcId="{396AE80A-1CE9-4E7E-A5CA-3AC9740A2115}" destId="{8F560AFE-858B-43BF-871D-D858071D0CDD}" srcOrd="0" destOrd="0" presId="urn:microsoft.com/office/officeart/2005/8/layout/orgChart1"/>
    <dgm:cxn modelId="{66650F55-D701-4BFD-A763-604F75FE2A55}" type="presParOf" srcId="{7B2859D5-E726-4BD7-BE5F-E601603A9736}" destId="{5D631E5E-3BC9-40BC-9D77-89BBB553ED2B}" srcOrd="0" destOrd="0" presId="urn:microsoft.com/office/officeart/2005/8/layout/orgChart1"/>
    <dgm:cxn modelId="{1A195B46-C65C-4B00-AA24-A3BBAD850880}" type="presParOf" srcId="{5D631E5E-3BC9-40BC-9D77-89BBB553ED2B}" destId="{F845C5B6-08BD-488B-A561-3DE07D6237F9}" srcOrd="0" destOrd="0" presId="urn:microsoft.com/office/officeart/2005/8/layout/orgChart1"/>
    <dgm:cxn modelId="{4C5AC792-B8AE-4028-BBC4-F45350A59835}" type="presParOf" srcId="{F845C5B6-08BD-488B-A561-3DE07D6237F9}" destId="{FF10145E-F761-4F98-9A5A-33801C1D4A9C}" srcOrd="0" destOrd="0" presId="urn:microsoft.com/office/officeart/2005/8/layout/orgChart1"/>
    <dgm:cxn modelId="{78E72013-BCCC-46B6-BA3A-60FEF07A2091}" type="presParOf" srcId="{F845C5B6-08BD-488B-A561-3DE07D6237F9}" destId="{ED3484AE-6509-485B-AFA7-552EF642DFD4}" srcOrd="1" destOrd="0" presId="urn:microsoft.com/office/officeart/2005/8/layout/orgChart1"/>
    <dgm:cxn modelId="{E6B8A98D-EA5F-41E9-B143-0F65CE119DA7}" type="presParOf" srcId="{5D631E5E-3BC9-40BC-9D77-89BBB553ED2B}" destId="{333F1E60-69C2-4BDC-B568-46C44347B005}" srcOrd="1" destOrd="0" presId="urn:microsoft.com/office/officeart/2005/8/layout/orgChart1"/>
    <dgm:cxn modelId="{CDAED189-741A-4807-B691-E9A13A0542B1}" type="presParOf" srcId="{333F1E60-69C2-4BDC-B568-46C44347B005}" destId="{8F560AFE-858B-43BF-871D-D858071D0CDD}" srcOrd="0" destOrd="0" presId="urn:microsoft.com/office/officeart/2005/8/layout/orgChart1"/>
    <dgm:cxn modelId="{D82EF252-4E5B-4739-8744-C5971331EE77}" type="presParOf" srcId="{333F1E60-69C2-4BDC-B568-46C44347B005}" destId="{EFDFCE4B-2CA8-4919-A227-BC35C77DBEB5}" srcOrd="1" destOrd="0" presId="urn:microsoft.com/office/officeart/2005/8/layout/orgChart1"/>
    <dgm:cxn modelId="{1912F827-7A66-415F-B6B3-9768196E4CAE}" type="presParOf" srcId="{EFDFCE4B-2CA8-4919-A227-BC35C77DBEB5}" destId="{99D039DF-1982-4D60-888E-D66C34435C15}" srcOrd="0" destOrd="0" presId="urn:microsoft.com/office/officeart/2005/8/layout/orgChart1"/>
    <dgm:cxn modelId="{D0E2FCF0-3445-40B3-9AF6-43CE759EF0B1}" type="presParOf" srcId="{99D039DF-1982-4D60-888E-D66C34435C15}" destId="{44921869-1ABD-4B9F-B4BA-E8820BD231AE}" srcOrd="0" destOrd="0" presId="urn:microsoft.com/office/officeart/2005/8/layout/orgChart1"/>
    <dgm:cxn modelId="{FBEA492F-7CDD-4786-9AEE-160F9C782364}" type="presParOf" srcId="{99D039DF-1982-4D60-888E-D66C34435C15}" destId="{53D5A3C6-9D9E-4363-B855-A0B4FC7B9426}" srcOrd="1" destOrd="0" presId="urn:microsoft.com/office/officeart/2005/8/layout/orgChart1"/>
    <dgm:cxn modelId="{FF1C5299-255C-4269-8DC7-3C6074D86D8A}" type="presParOf" srcId="{EFDFCE4B-2CA8-4919-A227-BC35C77DBEB5}" destId="{1BFD884F-F0B2-45A6-BE21-488389754B46}" srcOrd="1" destOrd="0" presId="urn:microsoft.com/office/officeart/2005/8/layout/orgChart1"/>
    <dgm:cxn modelId="{3B88A1BC-8D9E-4635-A1CA-018977573453}" type="presParOf" srcId="{EFDFCE4B-2CA8-4919-A227-BC35C77DBEB5}" destId="{9C098C8D-6182-4F3B-83BC-5E5DF4017653}" srcOrd="2" destOrd="0" presId="urn:microsoft.com/office/officeart/2005/8/layout/orgChart1"/>
    <dgm:cxn modelId="{8E39BF12-5AD8-4608-B597-DF52281A3D6F}" type="presParOf" srcId="{333F1E60-69C2-4BDC-B568-46C44347B005}" destId="{5FF0D279-845B-47D7-A57B-A87EFC5CE10D}" srcOrd="2" destOrd="0" presId="urn:microsoft.com/office/officeart/2005/8/layout/orgChart1"/>
    <dgm:cxn modelId="{D5EBFC35-B44D-4EF5-87C4-573E5A281D19}" type="presParOf" srcId="{333F1E60-69C2-4BDC-B568-46C44347B005}" destId="{24417C1C-0C0E-481B-83E9-E97A4FDC0CBB}" srcOrd="3" destOrd="0" presId="urn:microsoft.com/office/officeart/2005/8/layout/orgChart1"/>
    <dgm:cxn modelId="{9CEC24A3-0C34-4CFD-8570-A427DB08A6B2}" type="presParOf" srcId="{24417C1C-0C0E-481B-83E9-E97A4FDC0CBB}" destId="{33395AA0-8D3F-4B4E-AF04-12D5147D3396}" srcOrd="0" destOrd="0" presId="urn:microsoft.com/office/officeart/2005/8/layout/orgChart1"/>
    <dgm:cxn modelId="{2407F13B-D625-4FE2-9066-28E9C765B00D}" type="presParOf" srcId="{33395AA0-8D3F-4B4E-AF04-12D5147D3396}" destId="{9EB96A3A-CEE9-4653-AF1B-F13E977A3170}" srcOrd="0" destOrd="0" presId="urn:microsoft.com/office/officeart/2005/8/layout/orgChart1"/>
    <dgm:cxn modelId="{B43BF0E3-2CA3-42DE-BF06-B06E008C1CC5}" type="presParOf" srcId="{33395AA0-8D3F-4B4E-AF04-12D5147D3396}" destId="{C7244FD0-6535-4C62-87E3-34129AB2FFB1}" srcOrd="1" destOrd="0" presId="urn:microsoft.com/office/officeart/2005/8/layout/orgChart1"/>
    <dgm:cxn modelId="{315E988C-1012-4A9F-81A0-8CECEADC7A52}" type="presParOf" srcId="{24417C1C-0C0E-481B-83E9-E97A4FDC0CBB}" destId="{F9779192-3316-426C-B72B-9FB83C50744A}" srcOrd="1" destOrd="0" presId="urn:microsoft.com/office/officeart/2005/8/layout/orgChart1"/>
    <dgm:cxn modelId="{37F2F459-77C2-41DC-BFA0-FA9056333D12}" type="presParOf" srcId="{24417C1C-0C0E-481B-83E9-E97A4FDC0CBB}" destId="{700A3CAB-4A89-4EE1-A1E3-4404CEBEC938}" srcOrd="2" destOrd="0" presId="urn:microsoft.com/office/officeart/2005/8/layout/orgChart1"/>
    <dgm:cxn modelId="{7378FF29-33F2-499C-8DFB-72E34A64B530}" type="presParOf" srcId="{333F1E60-69C2-4BDC-B568-46C44347B005}" destId="{67E1223D-88FE-4E6D-89E2-30535E690DE2}" srcOrd="4" destOrd="0" presId="urn:microsoft.com/office/officeart/2005/8/layout/orgChart1"/>
    <dgm:cxn modelId="{7D24C7EA-0856-40BC-BCDE-966F2FDE309C}" type="presParOf" srcId="{333F1E60-69C2-4BDC-B568-46C44347B005}" destId="{C8A20C71-61D5-4C92-998E-B2035BC9E549}" srcOrd="5" destOrd="0" presId="urn:microsoft.com/office/officeart/2005/8/layout/orgChart1"/>
    <dgm:cxn modelId="{17EB31A4-A388-4405-A1A2-A939ED0B4F37}" type="presParOf" srcId="{C8A20C71-61D5-4C92-998E-B2035BC9E549}" destId="{B13D9B85-CA7C-4D56-92DB-536814744A52}" srcOrd="0" destOrd="0" presId="urn:microsoft.com/office/officeart/2005/8/layout/orgChart1"/>
    <dgm:cxn modelId="{D806A7C3-D141-4302-BC6C-1EB9275E5904}" type="presParOf" srcId="{B13D9B85-CA7C-4D56-92DB-536814744A52}" destId="{68DDA4AE-83F0-47FD-ABF9-137BF82A1364}" srcOrd="0" destOrd="0" presId="urn:microsoft.com/office/officeart/2005/8/layout/orgChart1"/>
    <dgm:cxn modelId="{DC6D05B7-8308-4250-9586-5BFFAD9F35CA}" type="presParOf" srcId="{B13D9B85-CA7C-4D56-92DB-536814744A52}" destId="{2AE4E455-671F-457D-AA59-09E5C4B72067}" srcOrd="1" destOrd="0" presId="urn:microsoft.com/office/officeart/2005/8/layout/orgChart1"/>
    <dgm:cxn modelId="{2E9478CD-9697-449B-B788-F724B93335E0}" type="presParOf" srcId="{C8A20C71-61D5-4C92-998E-B2035BC9E549}" destId="{DA1AE111-D506-4A94-9F51-18F1BCF8E41C}" srcOrd="1" destOrd="0" presId="urn:microsoft.com/office/officeart/2005/8/layout/orgChart1"/>
    <dgm:cxn modelId="{A563B70C-59E8-4C77-87F1-8FFBF61AFA9C}" type="presParOf" srcId="{C8A20C71-61D5-4C92-998E-B2035BC9E549}" destId="{C97CFA1E-E6C2-434B-86CB-B8A1E5E53F4E}" srcOrd="2" destOrd="0" presId="urn:microsoft.com/office/officeart/2005/8/layout/orgChart1"/>
    <dgm:cxn modelId="{4E5E5D5F-1C7B-4789-BDB6-8238A001CA34}" type="presParOf" srcId="{5D631E5E-3BC9-40BC-9D77-89BBB553ED2B}" destId="{7DA24651-5E7A-4E14-A1E3-3A730A683695}" srcOrd="2" destOrd="0" presId="urn:microsoft.com/office/officeart/2005/8/layout/orgChart1"/>
    <dgm:cxn modelId="{4AEBF7CE-DE79-4D94-9CF0-3C2BD5551D89}" type="presParOf" srcId="{7DA24651-5E7A-4E14-A1E3-3A730A683695}" destId="{1B810F5D-916A-473D-B546-51F9EF841D20}" srcOrd="0" destOrd="0" presId="urn:microsoft.com/office/officeart/2005/8/layout/orgChart1"/>
    <dgm:cxn modelId="{92042146-18F8-4F2B-9652-23E26901FA06}" type="presParOf" srcId="{7DA24651-5E7A-4E14-A1E3-3A730A683695}" destId="{8F3CEA15-3215-43C4-A4DA-B1F85F1AC43B}" srcOrd="1" destOrd="0" presId="urn:microsoft.com/office/officeart/2005/8/layout/orgChart1"/>
    <dgm:cxn modelId="{9B10A9DD-577C-4A3F-8B37-684445D7DD47}" type="presParOf" srcId="{8F3CEA15-3215-43C4-A4DA-B1F85F1AC43B}" destId="{C32B3D96-15B5-4565-A533-64103F9DA740}" srcOrd="0" destOrd="0" presId="urn:microsoft.com/office/officeart/2005/8/layout/orgChart1"/>
    <dgm:cxn modelId="{32955F50-32A1-4F08-975B-AB4E0BBFFDDA}" type="presParOf" srcId="{C32B3D96-15B5-4565-A533-64103F9DA740}" destId="{7C3E786B-9B5E-4DF2-882E-17E830AD1A86}" srcOrd="0" destOrd="0" presId="urn:microsoft.com/office/officeart/2005/8/layout/orgChart1"/>
    <dgm:cxn modelId="{50D4CEAD-881E-4F06-95AB-59D6D0DC2C91}" type="presParOf" srcId="{C32B3D96-15B5-4565-A533-64103F9DA740}" destId="{C95B72A1-8329-46F1-ACAD-0DBEFC737C68}" srcOrd="1" destOrd="0" presId="urn:microsoft.com/office/officeart/2005/8/layout/orgChart1"/>
    <dgm:cxn modelId="{1A0600AD-69EE-458E-9AAE-5F4FE6680631}" type="presParOf" srcId="{8F3CEA15-3215-43C4-A4DA-B1F85F1AC43B}" destId="{C1D987D6-38C1-4D63-9873-6C0519915129}" srcOrd="1" destOrd="0" presId="urn:microsoft.com/office/officeart/2005/8/layout/orgChart1"/>
    <dgm:cxn modelId="{E1D76064-16F0-478F-B178-6349587DE7AD}" type="presParOf" srcId="{8F3CEA15-3215-43C4-A4DA-B1F85F1AC43B}" destId="{F4DFB17D-F39E-44F7-88F4-71E280554BF3}" srcOrd="2" destOrd="0" presId="urn:microsoft.com/office/officeart/2005/8/layout/orgChart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5FA84-E5C6-4159-94DA-FAB83E87151F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l-GR"/>
        </a:p>
      </dgm:t>
    </dgm:pt>
    <dgm:pt modelId="{D116FC4E-B4B8-4128-A49B-3E1319F6C221}">
      <dgm:prSet phldrT="[Κείμενο]" custT="1"/>
      <dgm:spPr/>
      <dgm:t>
        <a:bodyPr/>
        <a:lstStyle/>
        <a:p>
          <a:r>
            <a:rPr lang="el-GR" sz="1600" dirty="0">
              <a:latin typeface="Constantia" panose="02030602050306030303" pitchFamily="18" charset="0"/>
            </a:rPr>
            <a:t>Διάδοση του αλφαβήτου: Επιτρέπει την καταγραφή των ομηρικών επών και άλλων κειμένων.</a:t>
          </a:r>
        </a:p>
      </dgm:t>
    </dgm:pt>
    <dgm:pt modelId="{D0AFC1E4-E647-43AE-80D4-D519DC2BB15D}" type="parTrans" cxnId="{B6A6ECF1-B885-496B-B7AA-7F89A538A498}">
      <dgm:prSet/>
      <dgm:spPr/>
      <dgm:t>
        <a:bodyPr/>
        <a:lstStyle/>
        <a:p>
          <a:endParaRPr lang="el-GR"/>
        </a:p>
      </dgm:t>
    </dgm:pt>
    <dgm:pt modelId="{291A245D-F8A8-4C70-B10A-839458881909}" type="sibTrans" cxnId="{B6A6ECF1-B885-496B-B7AA-7F89A538A498}">
      <dgm:prSet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</dgm:spPr>
      <dgm:t>
        <a:bodyPr/>
        <a:lstStyle/>
        <a:p>
          <a:endParaRPr lang="el-GR"/>
        </a:p>
      </dgm:t>
    </dgm:pt>
    <dgm:pt modelId="{73A71565-E74D-4B63-A49C-77D094853FE9}">
      <dgm:prSet phldrT="[Κείμενο]" custT="1"/>
      <dgm:spPr/>
      <dgm:t>
        <a:bodyPr/>
        <a:lstStyle/>
        <a:p>
          <a:r>
            <a:rPr lang="el-GR" sz="1600" dirty="0">
              <a:latin typeface="Constantia" panose="02030602050306030303" pitchFamily="18" charset="0"/>
            </a:rPr>
            <a:t>Τέχνη: Στην αγγειογραφία και τη γλυπτική εμφανίζονται νέες μορφές, πιο ρεαλιστικές και εκφραστικές</a:t>
          </a:r>
        </a:p>
      </dgm:t>
    </dgm:pt>
    <dgm:pt modelId="{CA7DE96D-386F-4D0E-80AB-752D4D8A71B0}" type="parTrans" cxnId="{71242B0F-6108-4052-9364-2DDCFDE60360}">
      <dgm:prSet/>
      <dgm:spPr/>
      <dgm:t>
        <a:bodyPr/>
        <a:lstStyle/>
        <a:p>
          <a:endParaRPr lang="el-GR"/>
        </a:p>
      </dgm:t>
    </dgm:pt>
    <dgm:pt modelId="{4711CC52-F64F-4C8A-B452-21D91B27F1FE}" type="sibTrans" cxnId="{71242B0F-6108-4052-9364-2DDCFDE60360}">
      <dgm:prSet/>
      <dgm:spPr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</dgm:spPr>
      <dgm:t>
        <a:bodyPr/>
        <a:lstStyle/>
        <a:p>
          <a:endParaRPr lang="el-GR"/>
        </a:p>
      </dgm:t>
    </dgm:pt>
    <dgm:pt modelId="{8CB8CC51-BE58-44EF-9E7B-C5099675C2BC}">
      <dgm:prSet phldrT="[Κείμενο]" custT="1"/>
      <dgm:spPr/>
      <dgm:t>
        <a:bodyPr/>
        <a:lstStyle/>
        <a:p>
          <a:r>
            <a:rPr lang="el-GR" sz="1600" dirty="0">
              <a:latin typeface="Constantia" panose="02030602050306030303" pitchFamily="18" charset="0"/>
            </a:rPr>
            <a:t>Θρησκεία: Εδραιώνονται πανελλήνια ιερά (Δελφοί, Ολυμπία) που ενισχύουν την κοινή ελληνική ταυτότητα.</a:t>
          </a:r>
        </a:p>
      </dgm:t>
    </dgm:pt>
    <dgm:pt modelId="{F570BB40-B4ED-4A34-8947-D7A4CA8F5771}" type="parTrans" cxnId="{BCD643B9-0C8C-41D2-AF7D-98D13213ED87}">
      <dgm:prSet/>
      <dgm:spPr/>
      <dgm:t>
        <a:bodyPr/>
        <a:lstStyle/>
        <a:p>
          <a:endParaRPr lang="el-GR"/>
        </a:p>
      </dgm:t>
    </dgm:pt>
    <dgm:pt modelId="{D84AE6BB-DFEA-4007-B8D4-BEA84958BEC5}" type="sibTrans" cxnId="{BCD643B9-0C8C-41D2-AF7D-98D13213ED87}">
      <dgm:prSet/>
      <dgm:spPr>
        <a:blipFill>
          <a:blip xmlns:r="http://schemas.openxmlformats.org/officeDocument/2006/relationships" r:embed="rId3"/>
          <a:srcRect/>
          <a:stretch>
            <a:fillRect l="-20000" r="-20000"/>
          </a:stretch>
        </a:blipFill>
      </dgm:spPr>
      <dgm:t>
        <a:bodyPr/>
        <a:lstStyle/>
        <a:p>
          <a:endParaRPr lang="el-GR"/>
        </a:p>
      </dgm:t>
    </dgm:pt>
    <dgm:pt modelId="{92C81891-9174-4460-A9CA-074DB2481C1A}" type="pres">
      <dgm:prSet presAssocID="{83E5FA84-E5C6-4159-94DA-FAB83E87151F}" presName="Name0" presStyleCnt="0">
        <dgm:presLayoutVars>
          <dgm:chMax val="21"/>
          <dgm:chPref val="21"/>
        </dgm:presLayoutVars>
      </dgm:prSet>
      <dgm:spPr/>
    </dgm:pt>
    <dgm:pt modelId="{BF09C067-19C0-4F34-AE01-1C0F2643E1DE}" type="pres">
      <dgm:prSet presAssocID="{D116FC4E-B4B8-4128-A49B-3E1319F6C221}" presName="text1" presStyleCnt="0"/>
      <dgm:spPr/>
    </dgm:pt>
    <dgm:pt modelId="{42CA7A6A-43E4-4FDD-BF33-1BE17EF1A408}" type="pres">
      <dgm:prSet presAssocID="{D116FC4E-B4B8-4128-A49B-3E1319F6C22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FC3A04C-E359-4A38-8116-3EA1ED6DFBFC}" type="pres">
      <dgm:prSet presAssocID="{D116FC4E-B4B8-4128-A49B-3E1319F6C221}" presName="textaccent1" presStyleCnt="0"/>
      <dgm:spPr/>
    </dgm:pt>
    <dgm:pt modelId="{F6B6C588-0E7D-4096-9C7D-A37F321A8F84}" type="pres">
      <dgm:prSet presAssocID="{D116FC4E-B4B8-4128-A49B-3E1319F6C221}" presName="accentRepeatNode" presStyleLbl="solidAlignAcc1" presStyleIdx="0" presStyleCnt="6"/>
      <dgm:spPr/>
    </dgm:pt>
    <dgm:pt modelId="{61522CAA-27BF-4505-B1BE-2DAFEB83D142}" type="pres">
      <dgm:prSet presAssocID="{291A245D-F8A8-4C70-B10A-839458881909}" presName="image1" presStyleCnt="0"/>
      <dgm:spPr/>
    </dgm:pt>
    <dgm:pt modelId="{B09A695B-AA88-4EF6-A82D-BA59D0C0E25D}" type="pres">
      <dgm:prSet presAssocID="{291A245D-F8A8-4C70-B10A-839458881909}" presName="imageRepeatNode" presStyleLbl="alignAcc1" presStyleIdx="0" presStyleCnt="3"/>
      <dgm:spPr/>
    </dgm:pt>
    <dgm:pt modelId="{85607589-E08D-40A0-AB3D-A1253490A96D}" type="pres">
      <dgm:prSet presAssocID="{291A245D-F8A8-4C70-B10A-839458881909}" presName="imageaccent1" presStyleCnt="0"/>
      <dgm:spPr/>
    </dgm:pt>
    <dgm:pt modelId="{790CCCDD-14FD-4B9C-B0E5-158D5143246E}" type="pres">
      <dgm:prSet presAssocID="{291A245D-F8A8-4C70-B10A-839458881909}" presName="accentRepeatNode" presStyleLbl="solidAlignAcc1" presStyleIdx="1" presStyleCnt="6"/>
      <dgm:spPr/>
    </dgm:pt>
    <dgm:pt modelId="{BF360676-2C45-4724-83B7-DF520649DDF3}" type="pres">
      <dgm:prSet presAssocID="{73A71565-E74D-4B63-A49C-77D094853FE9}" presName="text2" presStyleCnt="0"/>
      <dgm:spPr/>
    </dgm:pt>
    <dgm:pt modelId="{9E7DBC7D-0FCF-4B5C-A3A6-0139E8603228}" type="pres">
      <dgm:prSet presAssocID="{73A71565-E74D-4B63-A49C-77D094853FE9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EB06107-9BB7-4C94-8F4D-92895CB7D4C7}" type="pres">
      <dgm:prSet presAssocID="{73A71565-E74D-4B63-A49C-77D094853FE9}" presName="textaccent2" presStyleCnt="0"/>
      <dgm:spPr/>
    </dgm:pt>
    <dgm:pt modelId="{BC309BDA-F940-4CB1-B62D-45419C71F235}" type="pres">
      <dgm:prSet presAssocID="{73A71565-E74D-4B63-A49C-77D094853FE9}" presName="accentRepeatNode" presStyleLbl="solidAlignAcc1" presStyleIdx="2" presStyleCnt="6"/>
      <dgm:spPr/>
    </dgm:pt>
    <dgm:pt modelId="{2C09DCD8-F625-43BA-AD43-86FEE88970C8}" type="pres">
      <dgm:prSet presAssocID="{4711CC52-F64F-4C8A-B452-21D91B27F1FE}" presName="image2" presStyleCnt="0"/>
      <dgm:spPr/>
    </dgm:pt>
    <dgm:pt modelId="{DC0A2DC5-FCCB-418E-AF9C-7C7FD3E97535}" type="pres">
      <dgm:prSet presAssocID="{4711CC52-F64F-4C8A-B452-21D91B27F1FE}" presName="imageRepeatNode" presStyleLbl="alignAcc1" presStyleIdx="1" presStyleCnt="3"/>
      <dgm:spPr/>
    </dgm:pt>
    <dgm:pt modelId="{5F0E74C4-5430-4713-BEB9-E6EC62A364FB}" type="pres">
      <dgm:prSet presAssocID="{4711CC52-F64F-4C8A-B452-21D91B27F1FE}" presName="imageaccent2" presStyleCnt="0"/>
      <dgm:spPr/>
    </dgm:pt>
    <dgm:pt modelId="{78D8421E-5067-4E40-8FB1-F0591085BF6B}" type="pres">
      <dgm:prSet presAssocID="{4711CC52-F64F-4C8A-B452-21D91B27F1FE}" presName="accentRepeatNode" presStyleLbl="solidAlignAcc1" presStyleIdx="3" presStyleCnt="6"/>
      <dgm:spPr/>
    </dgm:pt>
    <dgm:pt modelId="{67E29ED9-25BD-49BB-BAFE-A605D3C242A4}" type="pres">
      <dgm:prSet presAssocID="{8CB8CC51-BE58-44EF-9E7B-C5099675C2BC}" presName="text3" presStyleCnt="0"/>
      <dgm:spPr/>
    </dgm:pt>
    <dgm:pt modelId="{928EFBD4-BF7D-4711-B1AF-80722E965C8B}" type="pres">
      <dgm:prSet presAssocID="{8CB8CC51-BE58-44EF-9E7B-C5099675C2B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D268284-6B08-4428-984D-B71A4520DB0F}" type="pres">
      <dgm:prSet presAssocID="{8CB8CC51-BE58-44EF-9E7B-C5099675C2BC}" presName="textaccent3" presStyleCnt="0"/>
      <dgm:spPr/>
    </dgm:pt>
    <dgm:pt modelId="{99C2D1DD-9579-4D55-B5AB-5A80271E3A38}" type="pres">
      <dgm:prSet presAssocID="{8CB8CC51-BE58-44EF-9E7B-C5099675C2BC}" presName="accentRepeatNode" presStyleLbl="solidAlignAcc1" presStyleIdx="4" presStyleCnt="6"/>
      <dgm:spPr/>
    </dgm:pt>
    <dgm:pt modelId="{8F11DE70-A202-4D56-9BB6-9C226C9EE494}" type="pres">
      <dgm:prSet presAssocID="{D84AE6BB-DFEA-4007-B8D4-BEA84958BEC5}" presName="image3" presStyleCnt="0"/>
      <dgm:spPr/>
    </dgm:pt>
    <dgm:pt modelId="{1269C9BA-6686-45A9-8268-EB2DAD5486ED}" type="pres">
      <dgm:prSet presAssocID="{D84AE6BB-DFEA-4007-B8D4-BEA84958BEC5}" presName="imageRepeatNode" presStyleLbl="alignAcc1" presStyleIdx="2" presStyleCnt="3"/>
      <dgm:spPr/>
    </dgm:pt>
    <dgm:pt modelId="{5630F1B1-C57A-4523-AE8E-392FE146553B}" type="pres">
      <dgm:prSet presAssocID="{D84AE6BB-DFEA-4007-B8D4-BEA84958BEC5}" presName="imageaccent3" presStyleCnt="0"/>
      <dgm:spPr/>
    </dgm:pt>
    <dgm:pt modelId="{0B4A3022-FDD0-4A81-BC57-A120E5870B6A}" type="pres">
      <dgm:prSet presAssocID="{D84AE6BB-DFEA-4007-B8D4-BEA84958BEC5}" presName="accentRepeatNode" presStyleLbl="solidAlignAcc1" presStyleIdx="5" presStyleCnt="6"/>
      <dgm:spPr/>
    </dgm:pt>
  </dgm:ptLst>
  <dgm:cxnLst>
    <dgm:cxn modelId="{71242B0F-6108-4052-9364-2DDCFDE60360}" srcId="{83E5FA84-E5C6-4159-94DA-FAB83E87151F}" destId="{73A71565-E74D-4B63-A49C-77D094853FE9}" srcOrd="1" destOrd="0" parTransId="{CA7DE96D-386F-4D0E-80AB-752D4D8A71B0}" sibTransId="{4711CC52-F64F-4C8A-B452-21D91B27F1FE}"/>
    <dgm:cxn modelId="{FEAA7925-5010-49C5-8623-0E67B5E11301}" type="presOf" srcId="{73A71565-E74D-4B63-A49C-77D094853FE9}" destId="{9E7DBC7D-0FCF-4B5C-A3A6-0139E8603228}" srcOrd="0" destOrd="0" presId="urn:microsoft.com/office/officeart/2008/layout/HexagonCluster"/>
    <dgm:cxn modelId="{C5443A46-96C9-4AE2-9F38-013A30CC03A8}" type="presOf" srcId="{D116FC4E-B4B8-4128-A49B-3E1319F6C221}" destId="{42CA7A6A-43E4-4FDD-BF33-1BE17EF1A408}" srcOrd="0" destOrd="0" presId="urn:microsoft.com/office/officeart/2008/layout/HexagonCluster"/>
    <dgm:cxn modelId="{19AA9F67-F733-49DA-A914-E302A51C1B3C}" type="presOf" srcId="{83E5FA84-E5C6-4159-94DA-FAB83E87151F}" destId="{92C81891-9174-4460-A9CA-074DB2481C1A}" srcOrd="0" destOrd="0" presId="urn:microsoft.com/office/officeart/2008/layout/HexagonCluster"/>
    <dgm:cxn modelId="{D8B9507C-A741-4BDB-9E32-18CC08A643D3}" type="presOf" srcId="{291A245D-F8A8-4C70-B10A-839458881909}" destId="{B09A695B-AA88-4EF6-A82D-BA59D0C0E25D}" srcOrd="0" destOrd="0" presId="urn:microsoft.com/office/officeart/2008/layout/HexagonCluster"/>
    <dgm:cxn modelId="{5B98B78F-E9C3-4009-B386-6CFAFDF463D5}" type="presOf" srcId="{8CB8CC51-BE58-44EF-9E7B-C5099675C2BC}" destId="{928EFBD4-BF7D-4711-B1AF-80722E965C8B}" srcOrd="0" destOrd="0" presId="urn:microsoft.com/office/officeart/2008/layout/HexagonCluster"/>
    <dgm:cxn modelId="{BCD643B9-0C8C-41D2-AF7D-98D13213ED87}" srcId="{83E5FA84-E5C6-4159-94DA-FAB83E87151F}" destId="{8CB8CC51-BE58-44EF-9E7B-C5099675C2BC}" srcOrd="2" destOrd="0" parTransId="{F570BB40-B4ED-4A34-8947-D7A4CA8F5771}" sibTransId="{D84AE6BB-DFEA-4007-B8D4-BEA84958BEC5}"/>
    <dgm:cxn modelId="{17A40FBE-E6C8-43A2-831A-3541DCDA779A}" type="presOf" srcId="{D84AE6BB-DFEA-4007-B8D4-BEA84958BEC5}" destId="{1269C9BA-6686-45A9-8268-EB2DAD5486ED}" srcOrd="0" destOrd="0" presId="urn:microsoft.com/office/officeart/2008/layout/HexagonCluster"/>
    <dgm:cxn modelId="{FE695AC3-D19C-4F7A-93F0-9DA9D45F532F}" type="presOf" srcId="{4711CC52-F64F-4C8A-B452-21D91B27F1FE}" destId="{DC0A2DC5-FCCB-418E-AF9C-7C7FD3E97535}" srcOrd="0" destOrd="0" presId="urn:microsoft.com/office/officeart/2008/layout/HexagonCluster"/>
    <dgm:cxn modelId="{B6A6ECF1-B885-496B-B7AA-7F89A538A498}" srcId="{83E5FA84-E5C6-4159-94DA-FAB83E87151F}" destId="{D116FC4E-B4B8-4128-A49B-3E1319F6C221}" srcOrd="0" destOrd="0" parTransId="{D0AFC1E4-E647-43AE-80D4-D519DC2BB15D}" sibTransId="{291A245D-F8A8-4C70-B10A-839458881909}"/>
    <dgm:cxn modelId="{705D8066-9F6B-4BCD-A1D7-5AAF9B0EFC4F}" type="presParOf" srcId="{92C81891-9174-4460-A9CA-074DB2481C1A}" destId="{BF09C067-19C0-4F34-AE01-1C0F2643E1DE}" srcOrd="0" destOrd="0" presId="urn:microsoft.com/office/officeart/2008/layout/HexagonCluster"/>
    <dgm:cxn modelId="{6DCFBED9-DD34-49B2-9EF8-9BBEB73CA829}" type="presParOf" srcId="{BF09C067-19C0-4F34-AE01-1C0F2643E1DE}" destId="{42CA7A6A-43E4-4FDD-BF33-1BE17EF1A408}" srcOrd="0" destOrd="0" presId="urn:microsoft.com/office/officeart/2008/layout/HexagonCluster"/>
    <dgm:cxn modelId="{7C061447-96B9-456D-9764-48081D80AB3D}" type="presParOf" srcId="{92C81891-9174-4460-A9CA-074DB2481C1A}" destId="{7FC3A04C-E359-4A38-8116-3EA1ED6DFBFC}" srcOrd="1" destOrd="0" presId="urn:microsoft.com/office/officeart/2008/layout/HexagonCluster"/>
    <dgm:cxn modelId="{DA8CF390-B99C-4911-921B-7BAF5FEC3E1C}" type="presParOf" srcId="{7FC3A04C-E359-4A38-8116-3EA1ED6DFBFC}" destId="{F6B6C588-0E7D-4096-9C7D-A37F321A8F84}" srcOrd="0" destOrd="0" presId="urn:microsoft.com/office/officeart/2008/layout/HexagonCluster"/>
    <dgm:cxn modelId="{382BFF33-108B-45A2-8BC1-DAD5DAC0CC51}" type="presParOf" srcId="{92C81891-9174-4460-A9CA-074DB2481C1A}" destId="{61522CAA-27BF-4505-B1BE-2DAFEB83D142}" srcOrd="2" destOrd="0" presId="urn:microsoft.com/office/officeart/2008/layout/HexagonCluster"/>
    <dgm:cxn modelId="{9ED50517-6B0B-4551-A259-404CD2EEF84A}" type="presParOf" srcId="{61522CAA-27BF-4505-B1BE-2DAFEB83D142}" destId="{B09A695B-AA88-4EF6-A82D-BA59D0C0E25D}" srcOrd="0" destOrd="0" presId="urn:microsoft.com/office/officeart/2008/layout/HexagonCluster"/>
    <dgm:cxn modelId="{E53895CB-9ABD-41D8-ADBB-AB8E49720C30}" type="presParOf" srcId="{92C81891-9174-4460-A9CA-074DB2481C1A}" destId="{85607589-E08D-40A0-AB3D-A1253490A96D}" srcOrd="3" destOrd="0" presId="urn:microsoft.com/office/officeart/2008/layout/HexagonCluster"/>
    <dgm:cxn modelId="{EF7BBBAA-5D75-445B-9259-11408142993A}" type="presParOf" srcId="{85607589-E08D-40A0-AB3D-A1253490A96D}" destId="{790CCCDD-14FD-4B9C-B0E5-158D5143246E}" srcOrd="0" destOrd="0" presId="urn:microsoft.com/office/officeart/2008/layout/HexagonCluster"/>
    <dgm:cxn modelId="{23CF3ACC-850C-4E85-AC32-1BC05B9F7D5D}" type="presParOf" srcId="{92C81891-9174-4460-A9CA-074DB2481C1A}" destId="{BF360676-2C45-4724-83B7-DF520649DDF3}" srcOrd="4" destOrd="0" presId="urn:microsoft.com/office/officeart/2008/layout/HexagonCluster"/>
    <dgm:cxn modelId="{D59112E0-B37A-4E1A-9308-887C76AADD2C}" type="presParOf" srcId="{BF360676-2C45-4724-83B7-DF520649DDF3}" destId="{9E7DBC7D-0FCF-4B5C-A3A6-0139E8603228}" srcOrd="0" destOrd="0" presId="urn:microsoft.com/office/officeart/2008/layout/HexagonCluster"/>
    <dgm:cxn modelId="{807FE2BB-EF76-4C40-A98E-9DD7859CD892}" type="presParOf" srcId="{92C81891-9174-4460-A9CA-074DB2481C1A}" destId="{BEB06107-9BB7-4C94-8F4D-92895CB7D4C7}" srcOrd="5" destOrd="0" presId="urn:microsoft.com/office/officeart/2008/layout/HexagonCluster"/>
    <dgm:cxn modelId="{9C1B8B19-7F4B-4C57-8E9D-9CB10AC12017}" type="presParOf" srcId="{BEB06107-9BB7-4C94-8F4D-92895CB7D4C7}" destId="{BC309BDA-F940-4CB1-B62D-45419C71F235}" srcOrd="0" destOrd="0" presId="urn:microsoft.com/office/officeart/2008/layout/HexagonCluster"/>
    <dgm:cxn modelId="{F13FF783-7232-4802-9D5F-1AA512259DB8}" type="presParOf" srcId="{92C81891-9174-4460-A9CA-074DB2481C1A}" destId="{2C09DCD8-F625-43BA-AD43-86FEE88970C8}" srcOrd="6" destOrd="0" presId="urn:microsoft.com/office/officeart/2008/layout/HexagonCluster"/>
    <dgm:cxn modelId="{06A6E40F-6782-4698-BCFB-A7C03206417C}" type="presParOf" srcId="{2C09DCD8-F625-43BA-AD43-86FEE88970C8}" destId="{DC0A2DC5-FCCB-418E-AF9C-7C7FD3E97535}" srcOrd="0" destOrd="0" presId="urn:microsoft.com/office/officeart/2008/layout/HexagonCluster"/>
    <dgm:cxn modelId="{018934DA-AB43-441D-9E1B-C554A0DD58EA}" type="presParOf" srcId="{92C81891-9174-4460-A9CA-074DB2481C1A}" destId="{5F0E74C4-5430-4713-BEB9-E6EC62A364FB}" srcOrd="7" destOrd="0" presId="urn:microsoft.com/office/officeart/2008/layout/HexagonCluster"/>
    <dgm:cxn modelId="{8CBF8B04-00F5-4CDB-918E-2E499B309E8E}" type="presParOf" srcId="{5F0E74C4-5430-4713-BEB9-E6EC62A364FB}" destId="{78D8421E-5067-4E40-8FB1-F0591085BF6B}" srcOrd="0" destOrd="0" presId="urn:microsoft.com/office/officeart/2008/layout/HexagonCluster"/>
    <dgm:cxn modelId="{1181E226-2D7C-422A-A357-8DA335AB741C}" type="presParOf" srcId="{92C81891-9174-4460-A9CA-074DB2481C1A}" destId="{67E29ED9-25BD-49BB-BAFE-A605D3C242A4}" srcOrd="8" destOrd="0" presId="urn:microsoft.com/office/officeart/2008/layout/HexagonCluster"/>
    <dgm:cxn modelId="{6623AD4D-6518-46BE-9825-ADC0FE8CCD21}" type="presParOf" srcId="{67E29ED9-25BD-49BB-BAFE-A605D3C242A4}" destId="{928EFBD4-BF7D-4711-B1AF-80722E965C8B}" srcOrd="0" destOrd="0" presId="urn:microsoft.com/office/officeart/2008/layout/HexagonCluster"/>
    <dgm:cxn modelId="{4FD4219A-7F6E-4C14-8321-ABAD0712EEC2}" type="presParOf" srcId="{92C81891-9174-4460-A9CA-074DB2481C1A}" destId="{3D268284-6B08-4428-984D-B71A4520DB0F}" srcOrd="9" destOrd="0" presId="urn:microsoft.com/office/officeart/2008/layout/HexagonCluster"/>
    <dgm:cxn modelId="{86A3B8B3-2D70-41BC-921C-6FF8F22A5F70}" type="presParOf" srcId="{3D268284-6B08-4428-984D-B71A4520DB0F}" destId="{99C2D1DD-9579-4D55-B5AB-5A80271E3A38}" srcOrd="0" destOrd="0" presId="urn:microsoft.com/office/officeart/2008/layout/HexagonCluster"/>
    <dgm:cxn modelId="{13807BF4-2282-4BD9-B898-B9A61EDC4DF6}" type="presParOf" srcId="{92C81891-9174-4460-A9CA-074DB2481C1A}" destId="{8F11DE70-A202-4D56-9BB6-9C226C9EE494}" srcOrd="10" destOrd="0" presId="urn:microsoft.com/office/officeart/2008/layout/HexagonCluster"/>
    <dgm:cxn modelId="{A5E87A5D-1F76-4294-B5AA-61A2BD7324A3}" type="presParOf" srcId="{8F11DE70-A202-4D56-9BB6-9C226C9EE494}" destId="{1269C9BA-6686-45A9-8268-EB2DAD5486ED}" srcOrd="0" destOrd="0" presId="urn:microsoft.com/office/officeart/2008/layout/HexagonCluster"/>
    <dgm:cxn modelId="{BC0026A6-CDA4-4986-A2B3-1BFF9F819ECD}" type="presParOf" srcId="{92C81891-9174-4460-A9CA-074DB2481C1A}" destId="{5630F1B1-C57A-4523-AE8E-392FE146553B}" srcOrd="11" destOrd="0" presId="urn:microsoft.com/office/officeart/2008/layout/HexagonCluster"/>
    <dgm:cxn modelId="{39FA9F8F-C02E-4A2B-9D37-7379E6647C45}" type="presParOf" srcId="{5630F1B1-C57A-4523-AE8E-392FE146553B}" destId="{0B4A3022-FDD0-4A81-BC57-A120E5870B6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EAF1B-FCB4-49E1-8246-3CC7CADBBDF5}">
      <dsp:nvSpPr>
        <dsp:cNvPr id="0" name=""/>
        <dsp:cNvSpPr/>
      </dsp:nvSpPr>
      <dsp:spPr>
        <a:xfrm>
          <a:off x="0" y="1639599"/>
          <a:ext cx="3575654" cy="3575654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6780" tIns="20320" rIns="1967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  <a:latin typeface="Constantia" panose="02030602050306030303" pitchFamily="18" charset="0"/>
            </a:rPr>
            <a:t>Περίπου 750 π.Χ.:  -Εμφάνιση του ελληνικού αλφαβήτου. -Τέλος των Σκοτεινών Αιώνων. - Καταγραφή των ομηρικών επών (</a:t>
          </a:r>
          <a:r>
            <a:rPr lang="el-GR" sz="1600" kern="1200" dirty="0" err="1">
              <a:solidFill>
                <a:schemeClr val="bg1"/>
              </a:solidFill>
              <a:latin typeface="Constantia" panose="02030602050306030303" pitchFamily="18" charset="0"/>
            </a:rPr>
            <a:t>Ιλιάδα</a:t>
          </a:r>
          <a:r>
            <a:rPr lang="el-GR" sz="1600" kern="1200" dirty="0">
              <a:solidFill>
                <a:schemeClr val="bg1"/>
              </a:solidFill>
              <a:latin typeface="Constantia" panose="02030602050306030303" pitchFamily="18" charset="0"/>
            </a:rPr>
            <a:t>, Οδύσσεια).</a:t>
          </a:r>
        </a:p>
      </dsp:txBody>
      <dsp:txXfrm>
        <a:off x="523642" y="2163241"/>
        <a:ext cx="2528370" cy="2528370"/>
      </dsp:txXfrm>
    </dsp:sp>
    <dsp:sp modelId="{C5D94700-B725-469B-993F-97CC53ABDAFF}">
      <dsp:nvSpPr>
        <dsp:cNvPr id="0" name=""/>
        <dsp:cNvSpPr/>
      </dsp:nvSpPr>
      <dsp:spPr>
        <a:xfrm>
          <a:off x="2864087" y="1641172"/>
          <a:ext cx="3575654" cy="3575654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59891"/>
                <a:satOff val="-10762"/>
                <a:lumOff val="107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alpha val="50000"/>
                <a:hueOff val="59891"/>
                <a:satOff val="-10762"/>
                <a:lumOff val="107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alpha val="50000"/>
                <a:hueOff val="59891"/>
                <a:satOff val="-10762"/>
                <a:lumOff val="107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6780" tIns="20320" rIns="1967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  <a:latin typeface="Constantia" panose="02030602050306030303" pitchFamily="18" charset="0"/>
            </a:rPr>
            <a:t>8ος αιώνας π.Χ. (750–700): -Διαμόρφωση της πόλης-κράτους (πόλις). -Ανάπτυξη πανελλήνιων ιερών (Δελφοί, Ολυμπία). -Πρώτα μεγάλα έργα τέχνης (γεωμετρική αγγειογραφία). </a:t>
          </a:r>
        </a:p>
      </dsp:txBody>
      <dsp:txXfrm>
        <a:off x="3387729" y="2164814"/>
        <a:ext cx="2528370" cy="2528370"/>
      </dsp:txXfrm>
    </dsp:sp>
    <dsp:sp modelId="{1E657C86-F2E3-41C0-A981-82D82F117D1A}">
      <dsp:nvSpPr>
        <dsp:cNvPr id="0" name=""/>
        <dsp:cNvSpPr/>
      </dsp:nvSpPr>
      <dsp:spPr>
        <a:xfrm>
          <a:off x="5724611" y="1641172"/>
          <a:ext cx="3575654" cy="3575654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119783"/>
                <a:satOff val="-21524"/>
                <a:lumOff val="215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alpha val="50000"/>
                <a:hueOff val="119783"/>
                <a:satOff val="-21524"/>
                <a:lumOff val="215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alpha val="50000"/>
                <a:hueOff val="119783"/>
                <a:satOff val="-21524"/>
                <a:lumOff val="215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6780" tIns="20320" rIns="1967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  <a:latin typeface="Constantia" panose="02030602050306030303" pitchFamily="18" charset="0"/>
            </a:rPr>
            <a:t>7ος αιώνας π.Χ. (700–600): -Έναρξη του μεγάλου αποικισμού στη Μεσόγειο και τον Εύξεινο Πόντο. -Ανάδυση των τυραννιών σε πολλές πόλεις (Κόρινθος, Αθήνα, Μυτιλήνη). -Εμφάνιση της νομισματικής οικονομίας (πρώτα νομίσματα στη Λυδία και στην Αίγινα).</a:t>
          </a:r>
        </a:p>
      </dsp:txBody>
      <dsp:txXfrm>
        <a:off x="6248253" y="2164814"/>
        <a:ext cx="2528370" cy="2528370"/>
      </dsp:txXfrm>
    </dsp:sp>
    <dsp:sp modelId="{AB582CCF-0067-45D6-9C1D-440D7428113E}">
      <dsp:nvSpPr>
        <dsp:cNvPr id="0" name=""/>
        <dsp:cNvSpPr/>
      </dsp:nvSpPr>
      <dsp:spPr>
        <a:xfrm>
          <a:off x="8585135" y="1641172"/>
          <a:ext cx="3575654" cy="3575654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179674"/>
                <a:satOff val="-32286"/>
                <a:lumOff val="323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alpha val="50000"/>
                <a:hueOff val="179674"/>
                <a:satOff val="-32286"/>
                <a:lumOff val="323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alpha val="50000"/>
                <a:hueOff val="179674"/>
                <a:satOff val="-32286"/>
                <a:lumOff val="323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6780" tIns="20320" rIns="1967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  <a:latin typeface="Constantia" panose="02030602050306030303" pitchFamily="18" charset="0"/>
            </a:rPr>
            <a:t>6ος αιώνας π.Χ. (600–500): -Εδραίωση της φάλαγγας των οπλιτών ως στρατιωτικής οργάνωσης. -Μεταρρυθμίσεις Σόλωνα στην Αθήνα. -Τυραννία Πεισίστρατου, ενίσχυση της πόλης και των θεσμών. - Ανάπτυξη της τέχνης: αρχαϊκά αγάλματα. -Προετοιμασία για τις Περσικές Εισβολές.</a:t>
          </a:r>
        </a:p>
      </dsp:txBody>
      <dsp:txXfrm>
        <a:off x="9108777" y="2164814"/>
        <a:ext cx="2528370" cy="252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850E7-EAF4-4B00-9B03-ECAFFFF7A64B}">
      <dsp:nvSpPr>
        <dsp:cNvPr id="0" name=""/>
        <dsp:cNvSpPr/>
      </dsp:nvSpPr>
      <dsp:spPr>
        <a:xfrm>
          <a:off x="6071155" y="2426333"/>
          <a:ext cx="4337808" cy="102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408"/>
              </a:lnTo>
              <a:lnTo>
                <a:pt x="4337808" y="647408"/>
              </a:lnTo>
              <a:lnTo>
                <a:pt x="4337808" y="1021673"/>
              </a:lnTo>
            </a:path>
          </a:pathLst>
        </a:custGeom>
        <a:noFill/>
        <a:ln w="190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33180-6E7F-45D1-BFCC-2A4B90F992DA}">
      <dsp:nvSpPr>
        <dsp:cNvPr id="0" name=""/>
        <dsp:cNvSpPr/>
      </dsp:nvSpPr>
      <dsp:spPr>
        <a:xfrm>
          <a:off x="6025435" y="2426333"/>
          <a:ext cx="91440" cy="10216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408"/>
              </a:lnTo>
              <a:lnTo>
                <a:pt x="70564" y="647408"/>
              </a:lnTo>
              <a:lnTo>
                <a:pt x="70564" y="1021673"/>
              </a:lnTo>
            </a:path>
          </a:pathLst>
        </a:custGeom>
        <a:noFill/>
        <a:ln w="190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F042A-F5E9-41EB-B252-BDC5B6A99260}">
      <dsp:nvSpPr>
        <dsp:cNvPr id="0" name=""/>
        <dsp:cNvSpPr/>
      </dsp:nvSpPr>
      <dsp:spPr>
        <a:xfrm>
          <a:off x="1783035" y="2426333"/>
          <a:ext cx="4288120" cy="1021673"/>
        </a:xfrm>
        <a:custGeom>
          <a:avLst/>
          <a:gdLst/>
          <a:ahLst/>
          <a:cxnLst/>
          <a:rect l="0" t="0" r="0" b="0"/>
          <a:pathLst>
            <a:path>
              <a:moveTo>
                <a:pt x="4288120" y="0"/>
              </a:moveTo>
              <a:lnTo>
                <a:pt x="4288120" y="647408"/>
              </a:lnTo>
              <a:lnTo>
                <a:pt x="0" y="647408"/>
              </a:lnTo>
              <a:lnTo>
                <a:pt x="0" y="1021673"/>
              </a:lnTo>
            </a:path>
          </a:pathLst>
        </a:custGeom>
        <a:noFill/>
        <a:ln w="190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5088E-711A-4E0F-91D7-AD62402332D7}">
      <dsp:nvSpPr>
        <dsp:cNvPr id="0" name=""/>
        <dsp:cNvSpPr/>
      </dsp:nvSpPr>
      <dsp:spPr>
        <a:xfrm>
          <a:off x="3582575" y="644116"/>
          <a:ext cx="4977161" cy="178221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latin typeface="Constantia" panose="02030602050306030303" pitchFamily="18" charset="0"/>
            </a:rPr>
            <a:t>Πολιτική Οργάνωση</a:t>
          </a:r>
        </a:p>
      </dsp:txBody>
      <dsp:txXfrm>
        <a:off x="3582575" y="644116"/>
        <a:ext cx="4977161" cy="1782216"/>
      </dsp:txXfrm>
    </dsp:sp>
    <dsp:sp modelId="{E7542276-D56F-4017-B0A2-CC63DEAE4228}">
      <dsp:nvSpPr>
        <dsp:cNvPr id="0" name=""/>
        <dsp:cNvSpPr/>
      </dsp:nvSpPr>
      <dsp:spPr>
        <a:xfrm>
          <a:off x="818" y="3448007"/>
          <a:ext cx="3564433" cy="2460278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Πόλις-κράτος (πόλη-κράτος): Η βασική πολιτική μονάδα της εποχής. Κάθε πόλη είχε δικούς της θεσμούς, νόμους και στρατό. Η έννοια του πολίτη συνδέθηκε με συμμετοχή στη στρατιωτική φάλαγγα και στα κοινά.</a:t>
          </a:r>
        </a:p>
      </dsp:txBody>
      <dsp:txXfrm>
        <a:off x="818" y="3448007"/>
        <a:ext cx="3564433" cy="2460278"/>
      </dsp:txXfrm>
    </dsp:sp>
    <dsp:sp modelId="{5390907F-031F-417D-B07E-A670F11CF40A}">
      <dsp:nvSpPr>
        <dsp:cNvPr id="0" name=""/>
        <dsp:cNvSpPr/>
      </dsp:nvSpPr>
      <dsp:spPr>
        <a:xfrm>
          <a:off x="4313783" y="3448007"/>
          <a:ext cx="3564433" cy="2492733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Τυραννίες: Σε πολλές πόλεις (Κόρινθος, Αθήνα, Μυτιλήνη) εμφανίστηκαν τύραννοι. Συχνά </a:t>
          </a:r>
          <a:r>
            <a:rPr lang="el-GR" sz="1600" kern="1200" dirty="0" err="1"/>
            <a:t>προέκυπταν</a:t>
          </a:r>
          <a:r>
            <a:rPr lang="el-GR" sz="1600" kern="1200" dirty="0"/>
            <a:t> από κοινωνικές εντάσεις και υπόσχονταν μεταρρυθμίσεις. Ενίσχυσαν την οικονομία και τα δημόσια έργα, αλλά δεν είχαν μακροχρόνια σταθερότητα. </a:t>
          </a:r>
        </a:p>
      </dsp:txBody>
      <dsp:txXfrm>
        <a:off x="4313783" y="3448007"/>
        <a:ext cx="3564433" cy="2492733"/>
      </dsp:txXfrm>
    </dsp:sp>
    <dsp:sp modelId="{B7E3288D-3692-42C6-9769-00906DC0C2B7}">
      <dsp:nvSpPr>
        <dsp:cNvPr id="0" name=""/>
        <dsp:cNvSpPr/>
      </dsp:nvSpPr>
      <dsp:spPr>
        <a:xfrm>
          <a:off x="8626747" y="3448007"/>
          <a:ext cx="3564433" cy="2485105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Νομοθέτες και μεταρρυθμιστές: Σόλων στην Αθήνα (594 π.Χ.): κοινωνικές και πολιτικές μεταρρυθμίσεις. Δράκων: πρώιμη κωδικοποίηση νόμων. Λυκούργος στη Σπάρτη: θεσμοθέτηση της αγωγής και της στρατιωτικής πειθαρχίας.</a:t>
          </a:r>
        </a:p>
      </dsp:txBody>
      <dsp:txXfrm>
        <a:off x="8626747" y="3448007"/>
        <a:ext cx="3564433" cy="2485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10F5D-916A-473D-B546-51F9EF841D20}">
      <dsp:nvSpPr>
        <dsp:cNvPr id="0" name=""/>
        <dsp:cNvSpPr/>
      </dsp:nvSpPr>
      <dsp:spPr>
        <a:xfrm>
          <a:off x="5744393" y="1676451"/>
          <a:ext cx="351606" cy="1540371"/>
        </a:xfrm>
        <a:custGeom>
          <a:avLst/>
          <a:gdLst/>
          <a:ahLst/>
          <a:cxnLst/>
          <a:rect l="0" t="0" r="0" b="0"/>
          <a:pathLst>
            <a:path>
              <a:moveTo>
                <a:pt x="351606" y="0"/>
              </a:moveTo>
              <a:lnTo>
                <a:pt x="351606" y="1540371"/>
              </a:lnTo>
              <a:lnTo>
                <a:pt x="0" y="1540371"/>
              </a:lnTo>
            </a:path>
          </a:pathLst>
        </a:custGeom>
        <a:noFill/>
        <a:ln w="190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1223D-88FE-4E6D-89E2-30535E690DE2}">
      <dsp:nvSpPr>
        <dsp:cNvPr id="0" name=""/>
        <dsp:cNvSpPr/>
      </dsp:nvSpPr>
      <dsp:spPr>
        <a:xfrm>
          <a:off x="6096000" y="1676451"/>
          <a:ext cx="4090036" cy="3080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135"/>
              </a:lnTo>
              <a:lnTo>
                <a:pt x="4090036" y="2729135"/>
              </a:lnTo>
              <a:lnTo>
                <a:pt x="4090036" y="3080742"/>
              </a:lnTo>
            </a:path>
          </a:pathLst>
        </a:custGeom>
        <a:noFill/>
        <a:ln w="190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0D279-845B-47D7-A57B-A87EFC5CE10D}">
      <dsp:nvSpPr>
        <dsp:cNvPr id="0" name=""/>
        <dsp:cNvSpPr/>
      </dsp:nvSpPr>
      <dsp:spPr>
        <a:xfrm>
          <a:off x="6050280" y="1676451"/>
          <a:ext cx="91440" cy="3080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9135"/>
              </a:lnTo>
              <a:lnTo>
                <a:pt x="83911" y="2729135"/>
              </a:lnTo>
              <a:lnTo>
                <a:pt x="83911" y="3080742"/>
              </a:lnTo>
            </a:path>
          </a:pathLst>
        </a:custGeom>
        <a:noFill/>
        <a:ln w="190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60AFE-858B-43BF-871D-D858071D0CDD}">
      <dsp:nvSpPr>
        <dsp:cNvPr id="0" name=""/>
        <dsp:cNvSpPr/>
      </dsp:nvSpPr>
      <dsp:spPr>
        <a:xfrm>
          <a:off x="2044154" y="1676451"/>
          <a:ext cx="4051845" cy="3080742"/>
        </a:xfrm>
        <a:custGeom>
          <a:avLst/>
          <a:gdLst/>
          <a:ahLst/>
          <a:cxnLst/>
          <a:rect l="0" t="0" r="0" b="0"/>
          <a:pathLst>
            <a:path>
              <a:moveTo>
                <a:pt x="4051845" y="0"/>
              </a:moveTo>
              <a:lnTo>
                <a:pt x="4051845" y="2729135"/>
              </a:lnTo>
              <a:lnTo>
                <a:pt x="0" y="2729135"/>
              </a:lnTo>
              <a:lnTo>
                <a:pt x="0" y="3080742"/>
              </a:lnTo>
            </a:path>
          </a:pathLst>
        </a:custGeom>
        <a:noFill/>
        <a:ln w="1905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0145E-F761-4F98-9A5A-33801C1D4A9C}">
      <dsp:nvSpPr>
        <dsp:cNvPr id="0" name=""/>
        <dsp:cNvSpPr/>
      </dsp:nvSpPr>
      <dsp:spPr>
        <a:xfrm>
          <a:off x="4158280" y="2134"/>
          <a:ext cx="3875439" cy="167431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latin typeface="Constantia" panose="02030602050306030303" pitchFamily="18" charset="0"/>
            </a:rPr>
            <a:t>Κοινωνική Δομή</a:t>
          </a:r>
        </a:p>
      </dsp:txBody>
      <dsp:txXfrm>
        <a:off x="4158280" y="2134"/>
        <a:ext cx="3875439" cy="1674316"/>
      </dsp:txXfrm>
    </dsp:sp>
    <dsp:sp modelId="{44921869-1ABD-4B9F-B4BA-E8820BD231AE}">
      <dsp:nvSpPr>
        <dsp:cNvPr id="0" name=""/>
        <dsp:cNvSpPr/>
      </dsp:nvSpPr>
      <dsp:spPr>
        <a:xfrm>
          <a:off x="331646" y="4757193"/>
          <a:ext cx="3425015" cy="2048743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onstantia" panose="02030602050306030303" pitchFamily="18" charset="0"/>
            </a:rPr>
            <a:t>Μέσες τάξεις:  Αναδύονται με την ανάπτυξη του εμπορίου και της νομισματικής οικονομίας. </a:t>
          </a:r>
          <a:r>
            <a:rPr lang="el-GR" sz="1600" kern="1200" dirty="0" err="1">
              <a:latin typeface="Constantia" panose="02030602050306030303" pitchFamily="18" charset="0"/>
            </a:rPr>
            <a:t>Εμπόροι</a:t>
          </a:r>
          <a:r>
            <a:rPr lang="el-GR" sz="1600" kern="1200" dirty="0">
              <a:latin typeface="Constantia" panose="02030602050306030303" pitchFamily="18" charset="0"/>
            </a:rPr>
            <a:t>, τεχνίτες και μικροϊδιοκτήτες αποκτούν μεγαλύτερη σημασία.</a:t>
          </a:r>
        </a:p>
      </dsp:txBody>
      <dsp:txXfrm>
        <a:off x="331646" y="4757193"/>
        <a:ext cx="3425015" cy="2048743"/>
      </dsp:txXfrm>
    </dsp:sp>
    <dsp:sp modelId="{9EB96A3A-CEE9-4653-AF1B-F13E977A3170}">
      <dsp:nvSpPr>
        <dsp:cNvPr id="0" name=""/>
        <dsp:cNvSpPr/>
      </dsp:nvSpPr>
      <dsp:spPr>
        <a:xfrm>
          <a:off x="4459874" y="4757193"/>
          <a:ext cx="3348632" cy="2098671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onstantia" panose="02030602050306030303" pitchFamily="18" charset="0"/>
            </a:rPr>
            <a:t>Οπλίτες: Πολίτες-στρατιώτες που πολεμούν στη φάλαγγα. Η συμμετοχή τους ενίσχυσε την ιδέα της συλλογικότητας και της ισότητας μεταξύ όσων είχαν τα μέσα να εξοπλιστούν.</a:t>
          </a:r>
        </a:p>
      </dsp:txBody>
      <dsp:txXfrm>
        <a:off x="4459874" y="4757193"/>
        <a:ext cx="3348632" cy="2098671"/>
      </dsp:txXfrm>
    </dsp:sp>
    <dsp:sp modelId="{68DDA4AE-83F0-47FD-ABF9-137BF82A1364}">
      <dsp:nvSpPr>
        <dsp:cNvPr id="0" name=""/>
        <dsp:cNvSpPr/>
      </dsp:nvSpPr>
      <dsp:spPr>
        <a:xfrm>
          <a:off x="8511720" y="4757193"/>
          <a:ext cx="3348632" cy="2078245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Constantia" panose="02030602050306030303" pitchFamily="18" charset="0"/>
            </a:rPr>
            <a:t>Αποκλεισμένες ομάδες: Γυναίκες, δούλοι και μέτοικοι δεν είχαν πολιτικά δικαιώματα. Παρόλα αυτά, συνέβαλαν στην οικονομία και την κοινωνική ζωή.</a:t>
          </a:r>
        </a:p>
      </dsp:txBody>
      <dsp:txXfrm>
        <a:off x="8511720" y="4757193"/>
        <a:ext cx="3348632" cy="2078245"/>
      </dsp:txXfrm>
    </dsp:sp>
    <dsp:sp modelId="{7C3E786B-9B5E-4DF2-882E-17E830AD1A86}">
      <dsp:nvSpPr>
        <dsp:cNvPr id="0" name=""/>
        <dsp:cNvSpPr/>
      </dsp:nvSpPr>
      <dsp:spPr>
        <a:xfrm>
          <a:off x="1530072" y="2410689"/>
          <a:ext cx="4214321" cy="161226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onstantia" panose="02030602050306030303" pitchFamily="18" charset="0"/>
            </a:rPr>
            <a:t>Αριστοκρατία: Κυρίαρχη τάξη στην αρχή της περιόδου. Ελέγχει τη γη, την πολιτική εξουσία και την πρόσβαση στα αξιώματα.</a:t>
          </a:r>
        </a:p>
      </dsp:txBody>
      <dsp:txXfrm>
        <a:off x="1530072" y="2410689"/>
        <a:ext cx="4214321" cy="1612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A7A6A-43E4-4FDD-BF33-1BE17EF1A408}">
      <dsp:nvSpPr>
        <dsp:cNvPr id="0" name=""/>
        <dsp:cNvSpPr/>
      </dsp:nvSpPr>
      <dsp:spPr>
        <a:xfrm>
          <a:off x="3379782" y="3155894"/>
          <a:ext cx="2229216" cy="19219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onstantia" panose="02030602050306030303" pitchFamily="18" charset="0"/>
            </a:rPr>
            <a:t>Διάδοση του αλφαβήτου: Επιτρέπει την καταγραφή των ομηρικών επών και άλλων κειμένων.</a:t>
          </a:r>
        </a:p>
      </dsp:txBody>
      <dsp:txXfrm>
        <a:off x="3725714" y="3454148"/>
        <a:ext cx="1537352" cy="1325465"/>
      </dsp:txXfrm>
    </dsp:sp>
    <dsp:sp modelId="{F6B6C588-0E7D-4096-9C7D-A37F321A8F84}">
      <dsp:nvSpPr>
        <dsp:cNvPr id="0" name=""/>
        <dsp:cNvSpPr/>
      </dsp:nvSpPr>
      <dsp:spPr>
        <a:xfrm>
          <a:off x="3437694" y="4004406"/>
          <a:ext cx="261000" cy="2249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9A695B-AA88-4EF6-A82D-BA59D0C0E25D}">
      <dsp:nvSpPr>
        <dsp:cNvPr id="0" name=""/>
        <dsp:cNvSpPr/>
      </dsp:nvSpPr>
      <dsp:spPr>
        <a:xfrm>
          <a:off x="1474239" y="2123564"/>
          <a:ext cx="2229216" cy="19219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0CCCDD-14FD-4B9C-B0E5-158D5143246E}">
      <dsp:nvSpPr>
        <dsp:cNvPr id="0" name=""/>
        <dsp:cNvSpPr/>
      </dsp:nvSpPr>
      <dsp:spPr>
        <a:xfrm>
          <a:off x="2991851" y="3791644"/>
          <a:ext cx="261000" cy="2249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7DBC7D-0FCF-4B5C-A3A6-0139E8603228}">
      <dsp:nvSpPr>
        <dsp:cNvPr id="0" name=""/>
        <dsp:cNvSpPr/>
      </dsp:nvSpPr>
      <dsp:spPr>
        <a:xfrm>
          <a:off x="5278979" y="2100713"/>
          <a:ext cx="2229216" cy="19219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89837"/>
                <a:satOff val="-16143"/>
                <a:lumOff val="161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89837"/>
                <a:satOff val="-16143"/>
                <a:lumOff val="161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89837"/>
                <a:satOff val="-16143"/>
                <a:lumOff val="161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89837"/>
              <a:satOff val="-16143"/>
              <a:lumOff val="161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onstantia" panose="02030602050306030303" pitchFamily="18" charset="0"/>
            </a:rPr>
            <a:t>Τέχνη: Στην αγγειογραφία και τη γλυπτική εμφανίζονται νέες μορφές, πιο ρεαλιστικές και εκφραστικές</a:t>
          </a:r>
        </a:p>
      </dsp:txBody>
      <dsp:txXfrm>
        <a:off x="5624911" y="2398967"/>
        <a:ext cx="1537352" cy="1325465"/>
      </dsp:txXfrm>
    </dsp:sp>
    <dsp:sp modelId="{BC309BDA-F940-4CB1-B62D-45419C71F235}">
      <dsp:nvSpPr>
        <dsp:cNvPr id="0" name=""/>
        <dsp:cNvSpPr/>
      </dsp:nvSpPr>
      <dsp:spPr>
        <a:xfrm>
          <a:off x="6802938" y="3766762"/>
          <a:ext cx="261000" cy="2249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0A2DC5-FCCB-418E-AF9C-7C7FD3E97535}">
      <dsp:nvSpPr>
        <dsp:cNvPr id="0" name=""/>
        <dsp:cNvSpPr/>
      </dsp:nvSpPr>
      <dsp:spPr>
        <a:xfrm>
          <a:off x="7178176" y="3155894"/>
          <a:ext cx="2229216" cy="19219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  <a:ln w="12700" cap="flat" cmpd="sng" algn="ctr">
          <a:solidFill>
            <a:schemeClr val="accent5">
              <a:shade val="80000"/>
              <a:hueOff val="89837"/>
              <a:satOff val="-16143"/>
              <a:lumOff val="161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D8421E-5067-4E40-8FB1-F0591085BF6B}">
      <dsp:nvSpPr>
        <dsp:cNvPr id="0" name=""/>
        <dsp:cNvSpPr/>
      </dsp:nvSpPr>
      <dsp:spPr>
        <a:xfrm>
          <a:off x="7236088" y="4004406"/>
          <a:ext cx="261000" cy="2249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8EFBD4-BF7D-4711-B1AF-80722E965C8B}">
      <dsp:nvSpPr>
        <dsp:cNvPr id="0" name=""/>
        <dsp:cNvSpPr/>
      </dsp:nvSpPr>
      <dsp:spPr>
        <a:xfrm>
          <a:off x="3379782" y="1050103"/>
          <a:ext cx="2229216" cy="192197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shade val="80000"/>
                <a:hueOff val="179674"/>
                <a:satOff val="-32286"/>
                <a:lumOff val="323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9674"/>
                <a:satOff val="-32286"/>
                <a:lumOff val="323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9674"/>
                <a:satOff val="-32286"/>
                <a:lumOff val="323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shade val="80000"/>
              <a:hueOff val="179674"/>
              <a:satOff val="-32286"/>
              <a:lumOff val="3239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Constantia" panose="02030602050306030303" pitchFamily="18" charset="0"/>
            </a:rPr>
            <a:t>Θρησκεία: Εδραιώνονται πανελλήνια ιερά (Δελφοί, Ολυμπία) που ενισχύουν την κοινή ελληνική ταυτότητα.</a:t>
          </a:r>
        </a:p>
      </dsp:txBody>
      <dsp:txXfrm>
        <a:off x="3725714" y="1348357"/>
        <a:ext cx="1537352" cy="1325465"/>
      </dsp:txXfrm>
    </dsp:sp>
    <dsp:sp modelId="{99C2D1DD-9579-4D55-B5AB-5A80271E3A38}">
      <dsp:nvSpPr>
        <dsp:cNvPr id="0" name=""/>
        <dsp:cNvSpPr/>
      </dsp:nvSpPr>
      <dsp:spPr>
        <a:xfrm>
          <a:off x="4891048" y="1091741"/>
          <a:ext cx="261000" cy="2249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69C9BA-6686-45A9-8268-EB2DAD5486ED}">
      <dsp:nvSpPr>
        <dsp:cNvPr id="0" name=""/>
        <dsp:cNvSpPr/>
      </dsp:nvSpPr>
      <dsp:spPr>
        <a:xfrm>
          <a:off x="5278979" y="0"/>
          <a:ext cx="2229216" cy="192197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/>
          <a:srcRect/>
          <a:stretch>
            <a:fillRect l="-20000" r="-20000"/>
          </a:stretch>
        </a:blipFill>
        <a:ln w="12700" cap="flat" cmpd="sng" algn="ctr">
          <a:solidFill>
            <a:schemeClr val="accent5">
              <a:shade val="80000"/>
              <a:hueOff val="179674"/>
              <a:satOff val="-32286"/>
              <a:lumOff val="323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4A3022-FDD0-4A81-BC57-A120E5870B6A}">
      <dsp:nvSpPr>
        <dsp:cNvPr id="0" name=""/>
        <dsp:cNvSpPr/>
      </dsp:nvSpPr>
      <dsp:spPr>
        <a:xfrm>
          <a:off x="5344824" y="843941"/>
          <a:ext cx="261000" cy="2249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212A40-D923-1CC6-0723-290EED077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4D158BF-2CB6-85E0-8CC9-DC5A82107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5AD944-6E97-7101-B755-CE0D0B16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4B2F68-8216-AD42-DCD3-8591CB1E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D51783-6C51-7EE3-FA70-9DAD078C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7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AA0E1F-732A-0D9C-93E9-016A5931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F7B0887-F308-19EE-A274-195D47B3A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560D56-CADD-D09F-E5F6-BEABA568A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F39050-048F-7BBB-AFC1-B93EBEF3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6E5FC5-6E81-0629-9E58-7A0C8BA9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77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5564A56-8CE2-9EA8-DCB2-07BD02FED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33F4947-F20E-A9D4-53B0-46EA08CB7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846BCB-3E8D-5733-0824-DBF4C271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7B05CC-CA32-E898-9987-E9EB8227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ECE5DA-54DC-47E8-1D90-53E5396A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8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4AA435-A009-6D49-BD05-0D87EF3E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2A56D7-213B-1BC9-7613-B04FBF92E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0CAC92-644B-6076-EC5A-586EA42F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814894-D881-4ED9-BA0D-F042F4668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DCCDBC-E093-C319-E7A4-27FE3B32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25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2D4258-C65E-2135-4D12-C2C8BDEB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5EFC3DB-DD3D-C9A5-199D-C136107A4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EAF759-E29C-F730-1A99-121E06A9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CD8147-1345-883A-AAB7-4CB46D3C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D13C93-99CE-4A3A-2AB7-2592FFA3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1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810E8-1DD0-85CA-AD43-59171257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458CC8-3003-7928-E97E-B32090471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B72108F-EE22-A12C-6D34-E33A154CF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D5DDB2A-2338-9F4A-22CC-928079B5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B1E68E8-6A62-7630-F3A6-F7468447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AD2B56B-1B1C-2C70-1AAD-052BCA1F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88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D36510-9E40-51FC-C9BD-6102FA29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C6A8D3-7264-2A70-BBD9-6EB5CA8C8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B4D9147-8E0B-6AFC-AC6A-ABA08ABB2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6DC251-C84B-4D39-25F0-F13661EF8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84ADEF2-BE77-B582-39D7-FDC76E3A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C17FC2E-9D38-7771-6D46-CFEA11F2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DCB5FCB-4485-0AB3-5212-172C5B95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1E8C16E-1D88-5937-5276-761BCDF1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4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594ABA-2A22-9A36-B6F3-327D75C4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0C51993-D3EB-5E9A-B993-F133B220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974DA17-B34B-5E9B-0F22-F2B8479C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3F8653-74A6-372F-3855-702562F8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57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2FC3834-6F13-9593-1FD9-C533D9D6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66C6FD5-3E52-B38D-CECF-9B8FC8F1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813BC55-4D7B-3D7F-FE75-133B033A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1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48CB8D-C5EC-3A71-8B73-52138BA8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7EB470-572D-4A0F-947C-FED9FE9B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0432887-11C0-0AB2-FBA4-A3611CE83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CDF6770-73B7-4AF1-9F7D-E5D7889B6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89FD3C-B36A-7B4B-8F80-358DBB1D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B78DAC-47BA-5B45-E23A-9675CC54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95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626BF8-3613-B86B-709E-CF6076A6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B5E1E14-2A77-37DA-2FEA-9EE8BE77F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E9F5F12-C6C9-3E4C-DF82-1E0750094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EACF62-A2D8-D4B0-A7B8-6AD71F36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AE4C7F-1055-52FD-B460-768043FF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2719664-F459-25B8-2E8A-B418F4DF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58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6912E70-FE91-F4A2-BF2F-2533F111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FCE411-DE90-3AEC-E1AD-0645ED5CE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E74CDD-0CC5-7ACA-1DA8-B3F329046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26EB57-25CB-4587-8EC2-81B18F57E1A3}" type="datetimeFigureOut">
              <a:rPr lang="el-GR" smtClean="0"/>
              <a:t>13/12/2025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C89963-15A2-0760-EC45-3557F86FF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7011545-733A-93EB-5939-C6D574172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DCF333-7CDC-4724-A1C7-7A02E4E3C4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05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AlngcfAutw" TargetMode="External"/><Relationship Id="rId4" Type="http://schemas.openxmlformats.org/officeDocument/2006/relationships/hyperlink" Target="https://www.youtube.com/watch?v=Kouuuzglk4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Τεχνούργημα, τοίχος, μουσείο, τέχνη">
            <a:extLst>
              <a:ext uri="{FF2B5EF4-FFF2-40B4-BE49-F238E27FC236}">
                <a16:creationId xmlns:a16="http://schemas.microsoft.com/office/drawing/2014/main" id="{F1F988AD-55D0-BEF0-9075-C56A11276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6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403FB211-9D7C-9650-BE30-04CD8ADE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Ενότητα 2: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Αρχ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αϊκή Εποχή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7BC951-97C9-CC27-5475-B055DA02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841664"/>
            <a:ext cx="4450131" cy="48213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Μεθοδολογική διάσταση (</a:t>
            </a:r>
            <a:r>
              <a:rPr lang="el-GR" sz="4800" dirty="0">
                <a:solidFill>
                  <a:schemeClr val="bg1"/>
                </a:solidFill>
                <a:latin typeface="Constantia" panose="02030602050306030303" pitchFamily="18" charset="0"/>
              </a:rPr>
              <a:t>ανακτούμε γνώσεις από το προηγούμενο </a:t>
            </a: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μάθημα)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sz="4800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CFDA71-009A-0EEF-60E9-AD21E00D6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4687" y="581891"/>
            <a:ext cx="5186258" cy="58604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l-GR" sz="2800" kern="1200" dirty="0">
                <a:solidFill>
                  <a:schemeClr val="tx2"/>
                </a:solidFill>
                <a:latin typeface="Constantia" panose="02030602050306030303" pitchFamily="18" charset="0"/>
              </a:rPr>
              <a:t>Η Αρχαϊκή Εποχή μελετάται μέσα από ποικιλία πηγών: αρχαιολογικά ευρήματα, επιγραφές, ποιήματα, αλλά και μεταγενέστερους ιστορικούς όπως ο Ηρόδοτος.</a:t>
            </a:r>
          </a:p>
          <a:p>
            <a:r>
              <a:rPr lang="el-GR" sz="2800" kern="1200" dirty="0">
                <a:solidFill>
                  <a:schemeClr val="tx2"/>
                </a:solidFill>
                <a:latin typeface="Constantia" panose="02030602050306030303" pitchFamily="18" charset="0"/>
              </a:rPr>
              <a:t>Απαιτείται εξωτερική κριτική (γνησιότητα, χρονολόγηση) και εσωτερική κριτική (σκοπός, ιδεολογικές </a:t>
            </a:r>
            <a:r>
              <a:rPr lang="el-GR" sz="2800" kern="1200" dirty="0" err="1">
                <a:solidFill>
                  <a:schemeClr val="tx2"/>
                </a:solidFill>
                <a:latin typeface="Constantia" panose="02030602050306030303" pitchFamily="18" charset="0"/>
              </a:rPr>
              <a:t>μεροληψίες</a:t>
            </a:r>
            <a:r>
              <a:rPr lang="el-GR" sz="2800" kern="1200" dirty="0">
                <a:solidFill>
                  <a:schemeClr val="tx2"/>
                </a:solidFill>
                <a:latin typeface="Constantia" panose="02030602050306030303" pitchFamily="18" charset="0"/>
              </a:rPr>
              <a:t>).</a:t>
            </a:r>
          </a:p>
          <a:p>
            <a:r>
              <a:rPr lang="el-GR" sz="2800" kern="1200" dirty="0">
                <a:solidFill>
                  <a:schemeClr val="tx2"/>
                </a:solidFill>
                <a:latin typeface="Constantia" panose="02030602050306030303" pitchFamily="18" charset="0"/>
              </a:rPr>
              <a:t>Η σύνθεση των τεκμηρίων δείχνει ότι η εποχή είναι μεταβατική: από τις κοινότητες των Σκοτεινών Αιώνων στην ώριμη πόλη-κράτος της Κλασικής περιόδου.</a:t>
            </a:r>
            <a:endParaRPr lang="en-US" sz="2800" kern="12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34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κτίριο, τέχνη, διαμόρφωση με χύτευση σε καλούπια">
            <a:extLst>
              <a:ext uri="{FF2B5EF4-FFF2-40B4-BE49-F238E27FC236}">
                <a16:creationId xmlns:a16="http://schemas.microsoft.com/office/drawing/2014/main" id="{C84F6727-64B7-AA0F-9C21-1E0E60B7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D87A88-97FC-C160-D5F6-7BCFBD07DCFC}"/>
              </a:ext>
            </a:extLst>
          </p:cNvPr>
          <p:cNvSpPr txBox="1"/>
          <p:nvPr/>
        </p:nvSpPr>
        <p:spPr>
          <a:xfrm>
            <a:off x="1586345" y="945573"/>
            <a:ext cx="90193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Τα παρακάτω βίντεο θα βοηθήσουν στη περεταίρω κατανόηση του μαθήματος</a:t>
            </a: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https://www.youtube.com/watch?v=Kouuuzglk48</a:t>
            </a:r>
            <a:endParaRPr lang="el-GR" sz="2400" dirty="0">
              <a:solidFill>
                <a:schemeClr val="bg1"/>
              </a:solidFill>
            </a:endParaRPr>
          </a:p>
          <a:p>
            <a:endParaRPr lang="el-G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https://www.youtube.com/watch?v=jAlngcfAutw</a:t>
            </a:r>
            <a:endParaRPr lang="el-GR" sz="2400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1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27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9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31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3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3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3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Freeform: Shape 3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4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D3765D-960E-F90A-D974-CDF63A52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155073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Ασκήσεις Κατανόησης</a:t>
            </a:r>
            <a:br>
              <a:rPr lang="el-G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668053-15AF-0F5A-7BFF-BA053F10D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5889" y="841664"/>
            <a:ext cx="553131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24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1. Ορισμός πόλης-κράτους</a:t>
            </a:r>
          </a:p>
          <a:p>
            <a:r>
              <a:rPr lang="el-GR" dirty="0">
                <a:solidFill>
                  <a:schemeClr val="bg1"/>
                </a:solidFill>
                <a:latin typeface="Constantia" panose="02030602050306030303" pitchFamily="18" charset="0"/>
              </a:rPr>
              <a:t>   </a:t>
            </a:r>
            <a:r>
              <a:rPr lang="el-GR" sz="24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Γράψε με δικά σου λόγια τι σημαίνει «πόλις-κράτος» και πώς διαφοροποιείται από τις κοινότητες των Σκοτεινών Αιώνων.</a:t>
            </a:r>
          </a:p>
          <a:p>
            <a:r>
              <a:rPr lang="el-GR" sz="24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2. Τυραννίες</a:t>
            </a:r>
          </a:p>
          <a:p>
            <a:r>
              <a:rPr lang="el-GR" dirty="0">
                <a:solidFill>
                  <a:schemeClr val="bg1"/>
                </a:solidFill>
                <a:latin typeface="Constantia" panose="02030602050306030303" pitchFamily="18" charset="0"/>
              </a:rPr>
              <a:t>   </a:t>
            </a:r>
            <a:r>
              <a:rPr lang="el-GR" sz="24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Δώσε δύο παραδείγματα τυράννων της Αρχαϊκής Εποχής και εξήγησε ποια κοινωνικά προβλήματα προσπάθησαν να λύσουν.</a:t>
            </a:r>
          </a:p>
          <a:p>
            <a:r>
              <a:rPr lang="el-GR" sz="24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3. Οπλίτες και φάλαγγα</a:t>
            </a:r>
          </a:p>
          <a:p>
            <a:r>
              <a:rPr lang="el-GR" dirty="0">
                <a:solidFill>
                  <a:schemeClr val="bg1"/>
                </a:solidFill>
                <a:latin typeface="Constantia" panose="02030602050306030303" pitchFamily="18" charset="0"/>
              </a:rPr>
              <a:t>   </a:t>
            </a:r>
            <a:r>
              <a:rPr lang="el-GR" sz="24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Περιέγραψε πώς η φάλαγγα άλλαξε την έννοια της πολιτικής συμμετοχής.</a:t>
            </a:r>
            <a:endParaRPr lang="en-US" sz="2400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18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εξωτερικός χώρος/ύπαιθρος, ουρανός, Τεχνούργημα, Λιθογλυπτική">
            <a:extLst>
              <a:ext uri="{FF2B5EF4-FFF2-40B4-BE49-F238E27FC236}">
                <a16:creationId xmlns:a16="http://schemas.microsoft.com/office/drawing/2014/main" id="{A64B8F46-9535-BA44-3832-FA73C69E04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0A48CE4-051E-A721-06D2-A0C597B9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6600" u="sng" dirty="0">
                <a:solidFill>
                  <a:srgbClr val="FFFFFF"/>
                </a:solidFill>
                <a:latin typeface="Constantia" panose="02030602050306030303" pitchFamily="18" charset="0"/>
              </a:rPr>
              <a:t>Κουίζ για την Αρχαϊκή Εποχή</a:t>
            </a:r>
            <a:endParaRPr lang="en-US" sz="6600" u="sng"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23C222DA-B863-C0E8-290F-0D7A4815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73" y="2009868"/>
            <a:ext cx="10558405" cy="44128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Ποιο είναι το χρονολογικό πλαίσιο της </a:t>
            </a:r>
            <a:r>
              <a:rPr lang="el-GR" sz="4800" dirty="0">
                <a:solidFill>
                  <a:schemeClr val="bg1"/>
                </a:solidFill>
                <a:latin typeface="Constantia" panose="02030602050306030303" pitchFamily="18" charset="0"/>
              </a:rPr>
              <a:t>Α</a:t>
            </a: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ρχαϊκής Εποχής;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323-31π.Χ.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1.200-800π.Χ.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500-323π.Χ.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dirty="0">
                <a:solidFill>
                  <a:schemeClr val="bg1"/>
                </a:solidFill>
                <a:latin typeface="Constantia" panose="02030602050306030303" pitchFamily="18" charset="0"/>
              </a:rPr>
              <a:t>750-500π.Χ.</a:t>
            </a:r>
            <a:br>
              <a:rPr lang="el-G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l-G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l-G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FFE0339-E7E2-B330-27CF-09285C0B7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7900" y="2273299"/>
            <a:ext cx="2603500" cy="53517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00501BC-6823-9913-3FAC-F75457A64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7700" y="2882900"/>
            <a:ext cx="3263900" cy="47073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C3E881E-AA0B-1AC6-BF0B-2A5FE143C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6300" y="3504366"/>
            <a:ext cx="2794000" cy="4826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66C9A73-B6E6-D10A-5D34-F1A51E2A7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6300" y="3986966"/>
            <a:ext cx="2794000" cy="58503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852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E35EF7A-2B9E-D4A8-6C6C-224B8859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56" y="1104901"/>
            <a:ext cx="10558405" cy="41699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Ποιο στρατιωτικό σύστημα αναπτύχθηκε στην Αρχαϊκή Εποχή;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Η ρωμαϊκή λεγεώνα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Η φάλαγγα των οπλιτών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Η περσική ιππική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Η μακεδονική φάλαγγα</a:t>
            </a:r>
            <a:endParaRPr lang="en-US" sz="4800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585F53-BF3B-8A10-BF62-46EFC3BD1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8900" y="2876551"/>
            <a:ext cx="4711700" cy="59671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AAB9980-643E-A71A-31B2-4125D5026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0100" y="3505200"/>
            <a:ext cx="5740399" cy="5148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46D0D30-BF6F-CAB7-B8CE-2FD9684D3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0200" y="4085479"/>
            <a:ext cx="4152900" cy="56197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52ECE66-543A-B6C5-2043-E78322CD7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3" y="4679389"/>
            <a:ext cx="5604255" cy="53004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33559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2FFBD4-31C2-6808-14C2-89847A5D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33" y="639057"/>
            <a:ext cx="10558405" cy="45198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Ποιοι κοινωνικοί παράγοντες οδήγησαν στην εμφάνιση </a:t>
            </a:r>
            <a:r>
              <a:rPr lang="el-GR" sz="4800" kern="1200" dirty="0" err="1">
                <a:solidFill>
                  <a:schemeClr val="bg1"/>
                </a:solidFill>
                <a:latin typeface="Constantia" panose="02030602050306030303" pitchFamily="18" charset="0"/>
              </a:rPr>
              <a:t>τυραννίων</a:t>
            </a: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;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Η κοινωνική ανισότητα και οι εντάσεις 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Η εισβολή των Περσών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Η υπεροχή της αριστοκρατίας</a:t>
            </a:r>
            <a:b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Η στρατιωτική ισχύς της Σπάρτης</a:t>
            </a:r>
            <a:endParaRPr lang="en-US" sz="4800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38A16E4-03C5-66E6-4C34-D7A644FA8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54200" y="2768600"/>
            <a:ext cx="8966200" cy="558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8F85755-E766-B1D1-01BF-FA6FF0856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6800" y="3378200"/>
            <a:ext cx="5372100" cy="558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0225094-8FE7-6639-EC36-F11330BC3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9400" y="3987800"/>
            <a:ext cx="6985000" cy="5595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53D4CC1-307E-61F3-2C25-66FA3BE9A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2200" y="4597400"/>
            <a:ext cx="7835900" cy="5615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665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0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FD364401-C183-5449-EDB9-AA360700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820" y="883925"/>
            <a:ext cx="9534129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Ευχαριστώ για την προσοχή σας!</a:t>
            </a:r>
            <a:r>
              <a:rPr lang="el-GR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092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80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84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D956C40D-2E3C-7F43-527F-6E3CFC40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10274788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Αρχ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αϊκή Εποχή (περ. 750–500 π.Χ.) 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είν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αι η περίοδος όπου μπαίνουν οι βάσεις του κλασικού ελληνικού πολιτισμού: η πόλη-κράτος, η φάλαγγα των οπλιτών, η διάδοση του αλφαβήτου και ο αποικισμός.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Βα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σικός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στόχος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είν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αι να εξοικειωθούμε με τον τρόπο που οι ιστορικοί παράγουν γνώση, να αποκτήσουμε εργαλεία για να αξιολογούμε και να συνθέτουμε πηγές με κριτική σκέψη.</a:t>
            </a:r>
            <a:endParaRPr lang="en-US" sz="2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9682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D334B591-A2DE-A384-F4B3-415F01FFD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73" y="490070"/>
            <a:ext cx="10558405" cy="677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l-GR" sz="4000" u="sng" dirty="0">
                <a:solidFill>
                  <a:schemeClr val="bg1"/>
                </a:solidFill>
                <a:latin typeface="Constantia" panose="02030602050306030303" pitchFamily="18" charset="0"/>
              </a:rPr>
              <a:t>Υποενότητες – Οπτικό Διάγραμμα</a:t>
            </a:r>
            <a:endParaRPr lang="en-US" sz="4000" u="sng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7647E5-C449-F10A-71C7-CE171730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9" y="1141707"/>
            <a:ext cx="11705335" cy="5439649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A0D63F1-5F08-EE69-BA91-4CADB274B8E4}"/>
              </a:ext>
            </a:extLst>
          </p:cNvPr>
          <p:cNvSpPr/>
          <p:nvPr/>
        </p:nvSpPr>
        <p:spPr>
          <a:xfrm>
            <a:off x="8302336" y="3861531"/>
            <a:ext cx="2036619" cy="427486"/>
          </a:xfrm>
          <a:prstGeom prst="rect">
            <a:avLst/>
          </a:prstGeom>
          <a:solidFill>
            <a:srgbClr val="8850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Constantia" panose="02030602050306030303" pitchFamily="18" charset="0"/>
              </a:rPr>
              <a:t>Οικονομία</a:t>
            </a:r>
          </a:p>
        </p:txBody>
      </p:sp>
    </p:spTree>
    <p:extLst>
      <p:ext uri="{BB962C8B-B14F-4D97-AF65-F5344CB8AC3E}">
        <p14:creationId xmlns:p14="http://schemas.microsoft.com/office/powerpoint/2010/main" val="1916982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FD202C25-C11F-9309-D2E9-C8188E22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829" y="730154"/>
            <a:ext cx="9725730" cy="238079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3600" b="1" kern="1200" dirty="0">
                <a:solidFill>
                  <a:schemeClr val="bg1"/>
                </a:solidFill>
                <a:latin typeface="Constantia" panose="02030602050306030303" pitchFamily="18" charset="0"/>
              </a:rPr>
              <a:t>Χρονολογικό Πλαίσιο της Αρχαϊκής Εποχής (περ. 750-500 π.Χ.)</a:t>
            </a:r>
            <a:br>
              <a:rPr lang="el-GR" sz="3600" b="1" kern="12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endParaRPr lang="en-US" sz="3200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854F47-E68E-B8BD-63B7-FAD8D08B3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418" y="3528457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l-GR" sz="2800" kern="1200" dirty="0">
                <a:solidFill>
                  <a:schemeClr val="tx2"/>
                </a:solidFill>
                <a:latin typeface="Constantia" panose="02030602050306030303" pitchFamily="18" charset="0"/>
              </a:rPr>
            </a:br>
            <a:r>
              <a:rPr lang="el-GR" sz="2800" kern="1200" dirty="0">
                <a:solidFill>
                  <a:schemeClr val="tx2"/>
                </a:solidFill>
                <a:latin typeface="Constantia" panose="02030602050306030303" pitchFamily="18" charset="0"/>
              </a:rPr>
              <a:t>Η Αρχαϊκή Εποχή είναι η μεταβατική περίοδος ανάμεσα στους «Σκοτεινούς Αιώνες» και την Κλασική Εποχή. Αποτελεί το θεμέλιο για την πολιτική, κοινωνική και πολιτισμική ανάπτυξη της Ελλάδας.</a:t>
            </a:r>
            <a:endParaRPr lang="en-US" sz="2800" kern="12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77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B714E48F-E9E0-B230-A482-83B00391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73" y="532599"/>
            <a:ext cx="10558405" cy="8950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u="sng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Κύριες Χρονολογικές Φάσεις</a:t>
            </a:r>
            <a:endParaRPr lang="en-US" u="sng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0770CF3A-04BB-1E0B-E2F0-9A22E2CB5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163324"/>
              </p:ext>
            </p:extLst>
          </p:nvPr>
        </p:nvGraphicFramePr>
        <p:xfrm>
          <a:off x="1" y="309716"/>
          <a:ext cx="1216435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2FA941-B5B6-A110-5595-5AE4B111AD92}"/>
              </a:ext>
            </a:extLst>
          </p:cNvPr>
          <p:cNvSpPr txBox="1"/>
          <p:nvPr/>
        </p:nvSpPr>
        <p:spPr>
          <a:xfrm>
            <a:off x="307269" y="5613949"/>
            <a:ext cx="1166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onstantia" panose="02030602050306030303" pitchFamily="18" charset="0"/>
              </a:rPr>
              <a:t>Η χρονολόγηση της Αρχαϊκής Εποχής στηρίζεται σε: Αρχαιολογικά ευρήματα (κεραμική, γλυπτική, νομίσματα).</a:t>
            </a:r>
          </a:p>
          <a:p>
            <a:r>
              <a:rPr lang="el-GR" dirty="0">
                <a:solidFill>
                  <a:schemeClr val="bg1"/>
                </a:solidFill>
                <a:latin typeface="Constantia" panose="02030602050306030303" pitchFamily="18" charset="0"/>
              </a:rPr>
              <a:t>Λογοτεχνικές πηγές (Όμηρος, Ησίοδος), επιγραφές και ιστορικοί συγγραφείς (Ηρόδοτος, μεταγενέστερες αναφορές),</a:t>
            </a:r>
          </a:p>
          <a:p>
            <a:r>
              <a:rPr lang="el-GR" dirty="0">
                <a:solidFill>
                  <a:schemeClr val="bg1"/>
                </a:solidFill>
                <a:latin typeface="Constantia" panose="02030602050306030303" pitchFamily="18" charset="0"/>
              </a:rPr>
              <a:t>η σύνθεση αυτών των πηγών δείχνει ότι η Αρχαϊκή Εποχή είναι δυναμική και μεταβατική, με έντονη κοινωνική κινητικότητα και θεσμικές αλλαγές.</a:t>
            </a:r>
          </a:p>
        </p:txBody>
      </p:sp>
    </p:spTree>
    <p:extLst>
      <p:ext uri="{BB962C8B-B14F-4D97-AF65-F5344CB8AC3E}">
        <p14:creationId xmlns:p14="http://schemas.microsoft.com/office/powerpoint/2010/main" val="2248414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CE88126E-82B3-0CF5-D545-2E8969EFA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340640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75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23488088-28F9-975F-90E0-74EC8C37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3509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930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D2B62E62-BF94-38F0-4B86-9CF1187D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26" y="795957"/>
            <a:ext cx="10411692" cy="17787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sz="4800" kern="1200" dirty="0">
                <a:solidFill>
                  <a:schemeClr val="bg1"/>
                </a:solidFill>
                <a:latin typeface="Constantia" panose="02030602050306030303" pitchFamily="18" charset="0"/>
              </a:rPr>
              <a:t>Αποικισμός και οικονομία</a:t>
            </a:r>
            <a:endParaRPr lang="en-US" sz="4800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ED8475E-A24D-8726-808B-61A79EE85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708" y="3547432"/>
            <a:ext cx="10505210" cy="28118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kern="1200" dirty="0">
                <a:solidFill>
                  <a:schemeClr val="tx2"/>
                </a:solidFill>
                <a:latin typeface="Constantia" panose="02030602050306030303" pitchFamily="18" charset="0"/>
              </a:rPr>
              <a:t>Ο υπερπληθυσμός και η ανάγκη για νέες αγορές οδήγησαν σε μεγάλο αποικισμό στη Μεσόγειο και τον Εύξεινο Πόντο.</a:t>
            </a:r>
          </a:p>
          <a:p>
            <a:r>
              <a:rPr lang="el-GR" kern="1200" dirty="0">
                <a:solidFill>
                  <a:schemeClr val="tx2"/>
                </a:solidFill>
                <a:latin typeface="Constantia" panose="02030602050306030303" pitchFamily="18" charset="0"/>
              </a:rPr>
              <a:t>Οι αποικίες ενίσχυσαν το εμπόριο, τη διάδοση του ελληνικού πολιτισμού και την επαφή με άλλους λαούς.</a:t>
            </a:r>
          </a:p>
          <a:p>
            <a:r>
              <a:rPr lang="el-GR" kern="1200" dirty="0">
                <a:solidFill>
                  <a:schemeClr val="tx2"/>
                </a:solidFill>
                <a:latin typeface="Constantia" panose="02030602050306030303" pitchFamily="18" charset="0"/>
              </a:rPr>
              <a:t>Η νομισματική οικονομία άρχισε να αναπτύσσεται, αλλάζοντας τις κοινωνικές σχέσεις και τις μορφές συναλλαγής.</a:t>
            </a:r>
            <a:endParaRPr lang="en-US" kern="12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61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0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879ED463-B122-9E18-76F5-B5971ADD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97" y="217668"/>
            <a:ext cx="10558405" cy="9801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4800" u="sng" kern="1200" dirty="0">
                <a:solidFill>
                  <a:schemeClr val="bg1"/>
                </a:solidFill>
                <a:latin typeface="Constantia" panose="02030602050306030303" pitchFamily="18" charset="0"/>
              </a:rPr>
              <a:t>Πολιτισμός και γραφή</a:t>
            </a:r>
            <a:endParaRPr lang="en-US" sz="4800" u="sng" kern="1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98B036D8-5DAD-DA54-B46C-70095963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946281"/>
              </p:ext>
            </p:extLst>
          </p:nvPr>
        </p:nvGraphicFramePr>
        <p:xfrm>
          <a:off x="653660" y="1374888"/>
          <a:ext cx="10881632" cy="5077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495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944</Words>
  <Application>Microsoft Office PowerPoint</Application>
  <PresentationFormat>Ευρεία οθόνη</PresentationFormat>
  <Paragraphs>53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Constantia</vt:lpstr>
      <vt:lpstr>Θέμα του Office</vt:lpstr>
      <vt:lpstr>Ενότητα 2: Αρχαϊκή Εποχή</vt:lpstr>
      <vt:lpstr>Η Αρχαϊκή Εποχή (περ. 750–500 π.Χ.) είναι η περίοδος όπου μπαίνουν οι βάσεις του κλασικού ελληνικού πολιτισμού: η πόλη-κράτος, η φάλαγγα των οπλιτών, η διάδοση του αλφαβήτου και ο αποικισμός.  Βασικός στόχος είναι να εξοικειωθούμε με τον τρόπο που οι ιστορικοί παράγουν γνώση, να αποκτήσουμε εργαλεία για να αξιολογούμε και να συνθέτουμε πηγές με κριτική σκέψη.</vt:lpstr>
      <vt:lpstr>Υποενότητες – Οπτικό Διάγραμμα</vt:lpstr>
      <vt:lpstr>Χρονολογικό Πλαίσιο της Αρχαϊκής Εποχής (περ. 750-500 π.Χ.) </vt:lpstr>
      <vt:lpstr>Κύριες Χρονολογικές Φάσεις</vt:lpstr>
      <vt:lpstr>Παρουσίαση του PowerPoint</vt:lpstr>
      <vt:lpstr>Παρουσίαση του PowerPoint</vt:lpstr>
      <vt:lpstr>Αποικισμός και οικονομία</vt:lpstr>
      <vt:lpstr>Πολιτισμός και γραφή</vt:lpstr>
      <vt:lpstr>Μεθοδολογική διάσταση (ανακτούμε γνώσεις από το προηγούμενο μάθημα) </vt:lpstr>
      <vt:lpstr>Παρουσίαση του PowerPoint</vt:lpstr>
      <vt:lpstr>Ασκήσεις Κατανόησης </vt:lpstr>
      <vt:lpstr>Κουίζ για την Αρχαϊκή Εποχή</vt:lpstr>
      <vt:lpstr>Ποιο είναι το χρονολογικό πλαίσιο της Αρχαϊκής Εποχής;  323-31π.Χ. 1.200-800π.Χ. 500-323π.Χ. 750-500π.Χ.   </vt:lpstr>
      <vt:lpstr>Ποιο στρατιωτικό σύστημα αναπτύχθηκε στην Αρχαϊκή Εποχή;   Η ρωμαϊκή λεγεώνα Η φάλαγγα των οπλιτών Η περσική ιππική Η μακεδονική φάλαγγα</vt:lpstr>
      <vt:lpstr>Ποιοι κοινωνικοί παράγοντες οδήγησαν στην εμφάνιση τυραννίων;  Η κοινωνική ανισότητα και οι εντάσεις  Η εισβολή των Περσών Η υπεροχή της αριστοκρατίας Η στρατιωτική ισχύς της Σπάρτης</vt:lpstr>
      <vt:lpstr>Ευχαριστώ για την προσοχή σας!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 Kamnioti</dc:creator>
  <cp:lastModifiedBy>Eliza Kamnioti</cp:lastModifiedBy>
  <cp:revision>1</cp:revision>
  <dcterms:created xsi:type="dcterms:W3CDTF">2025-12-11T14:00:24Z</dcterms:created>
  <dcterms:modified xsi:type="dcterms:W3CDTF">2025-12-13T00:20:04Z</dcterms:modified>
</cp:coreProperties>
</file>