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0392FE-4B07-5CBD-D917-DA79A05CEF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2CCDAE9-B91C-0266-A53E-7A8C2D9EBD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EC1DE9E-4485-5958-D748-7F6E74D75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DF39640-BAB2-0422-63E2-73CB59CB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E86116D-FB53-908E-EDF8-06EF4EB7E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7586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361671-F851-D28A-7D94-C4D2EC284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C4A48AC-D011-20A5-B681-451483F81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A314E80-6228-20F1-51DD-11AFB9EAF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45CFDFA-93B8-BD21-A8DD-4B1003C8D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16C371B-EB79-4BDD-1A20-518893AAD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724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8C6235E-AC09-BF13-26D2-6D40FFBFE4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9D3B3B7-1C22-D3B8-B77E-0F65A8AE4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0229A27-D963-928A-F925-A064AD0CC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99E3F62-9AE4-C81F-5C75-253CB730C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34FD5A7-3242-7195-836E-95D65CF11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9924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E26C6E-FAB0-C1E7-6818-78C5A494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3C04BE-DC71-32B9-F69D-184BDA1FC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D0ED906-28F0-7C6E-C37D-4A3FB3DBE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16EDFF8-BEA8-715A-0AD4-18A0E5B36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BF1D72B-30E7-30C7-C12A-3623F6538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9341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40EBEF-6C45-4145-5ACE-1E58DA007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F1689BE-046B-C98A-EB6E-7A3EEB3F0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6220041-723C-BF7B-AA8D-5D8571019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29DB2B-1414-2C4E-F5C7-78F8889E9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D57D6CE-7E4C-766A-E160-2FE13DFAF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175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0E0942-06F8-2657-0079-EC163B270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EE435E-7642-9F23-8783-C97C028385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4BFA49D-4EC1-7840-D310-CCD3C6BA1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51C0733-E111-8FAC-13A6-08ADE1F55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F880657-6EA8-EE87-7074-6ADF35666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FE2F3B9-29C1-C4F9-C806-F6523914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933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E63BDA-668E-0445-F15F-6C033DE7C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43688A3-6A8F-94AD-2977-C27A1F5FC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EF03BEA-51FE-2E0A-35A7-399E3FB46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6FE4EAB-A0B7-CC4F-DEDA-CAFB5D1C6F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AD6D2F8-D97A-906F-A0B0-1C29727CD8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17D567B-4659-65D7-FD32-CC0AC6DB5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E768A38-8C67-B749-6B9E-EA863A3FC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28C2B5F-3BCD-F401-9414-1E1E5889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520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37567D-4280-6DD8-CDEC-DEC25DED6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5973C82-6735-DE86-2D66-571D0F3CF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B89B21C-475C-7F59-04B7-F26B83A13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707F2BE-D118-BF8F-A6FC-92095D39A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942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D1061D78-D07F-43D4-091D-1E4028F8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728C711-4215-2005-D5F2-2A1FC7273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94B933F-666D-59D9-C58A-A1AC2522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696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4747F3-FB43-A835-8FC9-1EC99032F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38F642-D0E1-72CE-5CB0-8CC8B2462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DC92A92-640C-059C-13B4-9696B2043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9DE69B6-A5DC-D27C-F5FD-A08F4AB82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050400C-18CD-8EDD-332A-8D3594AB9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3F73388-7D36-4CC5-D54B-E7399F222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082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A4EC4D-7F37-49A6-9D46-3BAB22A99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0C3007A-DEA5-C5F1-D967-B80BBD805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E411429-1FCA-E094-D1DC-9C4F9243A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F21B39C-CBF4-D4D3-DB88-C557494A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3E2D1D2-1390-E87A-90FE-B3CE657CB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480E84D-0C90-8B5A-1FFD-32428771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421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73222709-4C37-1297-F31F-3674E88EA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7EC78BD-3A6B-A93F-083A-EEB1DD210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17C3BE6-D106-C222-D1E7-F53D38E03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247F2-7663-404E-AB21-8954D7DD6AC9}" type="datetimeFigureOut">
              <a:rPr lang="el-GR" smtClean="0"/>
              <a:t>29/11/2025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9FF39A2-FA55-5011-4350-BD00EA25B4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780D6B1-3B73-7883-4961-8852940C5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2EAEE-A556-4CBA-8B0E-799C4952BA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387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FFAB12-9EED-0D47-8F38-5224477848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ΑΛΓΕΒΡΑ Ά ΛΥΚΕΙΟΥ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5F37EBF-88EC-75AA-8890-0CF980F10F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ΕΝΟΤΗΤΑ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Τι είναι εξίσωση;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Τι σημαίνει λύση της εξίσωσης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Πως ελέγχω αν ένας αριθμός ικανοποιεί μία εξίσωση;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45194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2482AE-D751-9A21-47E6-4852588B0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εξίσωση;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111E73-7090-AE38-BF08-107F0DAF6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Μια εξίσωση είναι μια μαθηματική πρόταση που δηλώνει ότι δύο ποσότητες είναι ίσες. Συνήθως περιέχει αγνώστους (μεταβλητές), δηλαδή ποσότητες που δεν γνωρίζουμε και θέλουμε να βρούμε.</a:t>
            </a:r>
          </a:p>
          <a:p>
            <a:r>
              <a:rPr lang="el-GR" dirty="0"/>
              <a:t>Παράδειγμα:     χ + 3 </a:t>
            </a:r>
            <a:r>
              <a:rPr lang="en-US" dirty="0"/>
              <a:t>= 7</a:t>
            </a:r>
          </a:p>
          <a:p>
            <a:r>
              <a:rPr lang="el-GR" dirty="0"/>
              <a:t>Μεταβλητή: χ</a:t>
            </a:r>
          </a:p>
        </p:txBody>
      </p:sp>
    </p:spTree>
    <p:extLst>
      <p:ext uri="{BB962C8B-B14F-4D97-AF65-F5344CB8AC3E}">
        <p14:creationId xmlns:p14="http://schemas.microsoft.com/office/powerpoint/2010/main" val="4137936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9B1762-D9D1-B1D8-4CFA-61283466F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λύση της εξίσωσης;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492215-BD15-9FC6-2B53-05ED8B2A9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Η λύση είναι η τιμή της μεταβλητής που επαληθεύει (κάνει αληθινή) την εξίσωση. </a:t>
            </a:r>
          </a:p>
          <a:p>
            <a:r>
              <a:rPr lang="el-GR" dirty="0"/>
              <a:t>Παράδειγμα:  έχουμε  χ + 3 = 7, </a:t>
            </a:r>
          </a:p>
          <a:p>
            <a:pPr marL="0" indent="0">
              <a:buNone/>
            </a:pPr>
            <a:r>
              <a:rPr lang="el-GR" dirty="0"/>
              <a:t>                            η λύση είναι το 4. Γιατί;</a:t>
            </a:r>
          </a:p>
          <a:p>
            <a:pPr marL="0" indent="0">
              <a:buNone/>
            </a:pPr>
            <a:r>
              <a:rPr lang="el-GR" dirty="0"/>
              <a:t>                            4 + 3 = 7, άρα χ = 4</a:t>
            </a:r>
          </a:p>
          <a:p>
            <a:pPr marL="0" indent="0">
              <a:buNone/>
            </a:pPr>
            <a:r>
              <a:rPr lang="el-GR" dirty="0"/>
              <a:t>Επίσης, γνωρίζουμε από το γυμνάσιο πως για να λύσουμε μία εξίσωση πρέπει να χωρίσουμε γνωστούς από αγνώστους, δηλαδή:</a:t>
            </a:r>
          </a:p>
          <a:p>
            <a:pPr marL="0" indent="0">
              <a:buNone/>
            </a:pPr>
            <a:r>
              <a:rPr lang="el-GR" dirty="0"/>
              <a:t>Χ + 3 = 7</a:t>
            </a:r>
          </a:p>
          <a:p>
            <a:pPr marL="0" indent="0">
              <a:buNone/>
            </a:pPr>
            <a:r>
              <a:rPr lang="el-GR" dirty="0"/>
              <a:t>Χ = 7 – 3 ( δεν ξεχνάμε να αλλάξουμε πρόσημο! )</a:t>
            </a:r>
          </a:p>
          <a:p>
            <a:pPr marL="0" indent="0">
              <a:buNone/>
            </a:pPr>
            <a:r>
              <a:rPr lang="el-GR" dirty="0"/>
              <a:t>Χ = 4</a:t>
            </a:r>
          </a:p>
          <a:p>
            <a:pPr marL="0" indent="0">
              <a:buNone/>
            </a:pPr>
            <a:r>
              <a:rPr lang="el-GR" dirty="0"/>
              <a:t>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0889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CC161B-258E-9D8D-474B-98D95F003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Πως ελέγχω αν ένας αριθμός ικανοποιεί μία εξίσωση;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E3C997C-A233-6A80-6107-8D6FB5B10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Ας το δούμε βήμα – βήμα:</a:t>
            </a:r>
          </a:p>
          <a:p>
            <a:r>
              <a:rPr lang="el-GR" dirty="0"/>
              <a:t>Βήμα 1: Αντικαθιστώ τον άγνωστο με τον αριθμό που θέλω να ελέγξω. Δηλαδή βάζω τον αριθμό στη θέση της μεταβλητής (π.χ. του x).</a:t>
            </a:r>
          </a:p>
          <a:p>
            <a:r>
              <a:rPr lang="el-GR" dirty="0"/>
              <a:t>Βήμα 2: Υπολογίζω και τις δύο πλευρές της εξίσωσης.</a:t>
            </a:r>
          </a:p>
          <a:p>
            <a:pPr marL="0" indent="0">
              <a:buNone/>
            </a:pPr>
            <a:r>
              <a:rPr lang="el-GR" dirty="0"/>
              <a:t>             Κάνω τις πράξεις στην αριστερή πλευρά και στη δεξιά πλευρά.</a:t>
            </a:r>
          </a:p>
          <a:p>
            <a:r>
              <a:rPr lang="el-GR" dirty="0"/>
              <a:t>Βήμα 3: Συγκρίνω τα αποτελέσματα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                 Αν οι δύο πλευρές βγουν ίσες, τότε ο αριθμός ικανοποιεί την εξίσωση.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                Αν είναι άνισες, τότε δεν την ικανοποιεί.</a:t>
            </a:r>
          </a:p>
        </p:txBody>
      </p:sp>
    </p:spTree>
    <p:extLst>
      <p:ext uri="{BB962C8B-B14F-4D97-AF65-F5344CB8AC3E}">
        <p14:creationId xmlns:p14="http://schemas.microsoft.com/office/powerpoint/2010/main" val="3485902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0671FD-A776-8C1E-6F23-0B3AD6E2B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ΠΑΡΑΔΕΙΓΜΑ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29AD4E-483D-3CA3-4C41-C6D1874C0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Έχω την εξίσωση 3χ + 1 = 7 και τους αριθμούς 2 και 3. Ποιος αριθμός είναι λύση της εξίσωσης;</a:t>
            </a:r>
          </a:p>
          <a:p>
            <a:pPr marL="0" indent="0">
              <a:buNone/>
            </a:pPr>
            <a:r>
              <a:rPr lang="el-GR" dirty="0"/>
              <a:t>Όπως καταλαβαίνουμε πρέπει να λύσουμε δύο φορές την εξίσωση μία φορά για χ=2 και άλλη μία για χ=3 για να δούμε ποιος αριθμός είναι τελικά η λύση της εξίσωσης.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0462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CA2F36-4409-5F6D-3BF2-5E181D613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ΣΥΝΕΧΕΙΑ ΠΑΡΑΔΕΙΓΜΑΤΟΣ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3B1C9E-4963-B34C-8821-17FD35FD7B7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/>
              <a:t>Για χ=2</a:t>
            </a:r>
          </a:p>
          <a:p>
            <a:pPr marL="0" indent="0">
              <a:buNone/>
            </a:pPr>
            <a:r>
              <a:rPr lang="el-GR" dirty="0"/>
              <a:t>3χ + 1 = 7 ( είπαμε όπου χ, 2)</a:t>
            </a:r>
          </a:p>
          <a:p>
            <a:pPr marL="0" indent="0">
              <a:buNone/>
            </a:pPr>
            <a:r>
              <a:rPr lang="el-GR" dirty="0"/>
              <a:t>3*2 + 1 = 7 (κάνω πράξεις )</a:t>
            </a:r>
          </a:p>
          <a:p>
            <a:pPr marL="0" indent="0">
              <a:buNone/>
            </a:pPr>
            <a:r>
              <a:rPr lang="el-GR" dirty="0"/>
              <a:t>6 + 1 = 7</a:t>
            </a:r>
          </a:p>
          <a:p>
            <a:pPr marL="0" indent="0">
              <a:buNone/>
            </a:pPr>
            <a:r>
              <a:rPr lang="el-GR" dirty="0"/>
              <a:t>7 = 7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8437483-0C08-6629-03D6-2E755DA49C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Για χ=3</a:t>
            </a:r>
          </a:p>
          <a:p>
            <a:pPr marL="0" indent="0">
              <a:buNone/>
            </a:pPr>
            <a:r>
              <a:rPr lang="el-GR" dirty="0"/>
              <a:t>3χ + 1 = 7 ( όπου χ, 3)</a:t>
            </a:r>
          </a:p>
          <a:p>
            <a:pPr marL="0" indent="0">
              <a:buNone/>
            </a:pPr>
            <a:r>
              <a:rPr lang="el-GR" dirty="0"/>
              <a:t>3*3 + 1 = 7 ( κάνω πράξεις )</a:t>
            </a:r>
          </a:p>
          <a:p>
            <a:pPr marL="0" indent="0">
              <a:buNone/>
            </a:pPr>
            <a:r>
              <a:rPr lang="el-GR" dirty="0"/>
              <a:t>9 + 1 = 7</a:t>
            </a:r>
          </a:p>
          <a:p>
            <a:pPr marL="0" indent="0">
              <a:buNone/>
            </a:pPr>
            <a:r>
              <a:rPr lang="el-GR" dirty="0"/>
              <a:t>10 = 7</a:t>
            </a:r>
          </a:p>
        </p:txBody>
      </p:sp>
    </p:spTree>
    <p:extLst>
      <p:ext uri="{BB962C8B-B14F-4D97-AF65-F5344CB8AC3E}">
        <p14:creationId xmlns:p14="http://schemas.microsoft.com/office/powerpoint/2010/main" val="1599129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B2DCAF-BCBD-C7E6-98E9-5181DAD5A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ΤΕΛΟΣ ΠΑΡΑΔΕΙΓΜΑΤΟΣ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57501C-3300-81F8-4FED-730936B70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 παρατηρώ;</a:t>
            </a:r>
          </a:p>
          <a:p>
            <a:pPr marL="0" indent="0">
              <a:buNone/>
            </a:pPr>
            <a:r>
              <a:rPr lang="el-GR" dirty="0"/>
              <a:t>Για χ=2 το αποτέλεσμα είναι 7=7, δηλαδή οι δύο πλευρές βγαίνουν ίσες.</a:t>
            </a:r>
          </a:p>
          <a:p>
            <a:pPr marL="0" indent="0">
              <a:buNone/>
            </a:pPr>
            <a:r>
              <a:rPr lang="el-GR" dirty="0"/>
              <a:t>Για χ=3 το αποτέλεσμα είναι 10=7, δηλαδή οι δύο πλευρές είναι άνισες. ( και το 10 να ισούται με 7 είναι αδύνατο )</a:t>
            </a:r>
          </a:p>
          <a:p>
            <a:pPr marL="0" indent="0">
              <a:buNone/>
            </a:pPr>
            <a:r>
              <a:rPr lang="el-GR" dirty="0"/>
              <a:t>Άρα, ο αριθμός που ικανοποιεί την εξίσωση είναι το 2. </a:t>
            </a:r>
          </a:p>
        </p:txBody>
      </p:sp>
    </p:spTree>
    <p:extLst>
      <p:ext uri="{BB962C8B-B14F-4D97-AF65-F5344CB8AC3E}">
        <p14:creationId xmlns:p14="http://schemas.microsoft.com/office/powerpoint/2010/main" val="3519603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D9816C-6296-1F38-A708-6E3102F9C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Τέλος 1</a:t>
            </a:r>
            <a:r>
              <a:rPr lang="el-GR" baseline="30000" dirty="0"/>
              <a:t>ης</a:t>
            </a:r>
            <a:r>
              <a:rPr lang="el-GR" dirty="0"/>
              <a:t> ενότητας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89E890D-B5B8-C93B-C0A7-2A1DFA238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οποιαδήποτε απορία μην διστάσετε να με ρωτήσετε. Είτε στέλνοντας μήνυμα, είτε στην τάξη.</a:t>
            </a:r>
          </a:p>
          <a:p>
            <a:r>
              <a:rPr lang="el-GR" dirty="0"/>
              <a:t>Οι ασκήσεις και το κουίζ θα στηρίζονται στην συγκεκριμένη θεωρία.</a:t>
            </a:r>
          </a:p>
          <a:p>
            <a:r>
              <a:rPr lang="el-GR"/>
              <a:t>Σας ευχαριστώ!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325312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479</Words>
  <Application>Microsoft Office PowerPoint</Application>
  <PresentationFormat>Ευρεία οθόνη</PresentationFormat>
  <Paragraphs>50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Θέμα του Office</vt:lpstr>
      <vt:lpstr>ΑΛΓΕΒΡΑ Ά ΛΥΚΕΙΟΥ</vt:lpstr>
      <vt:lpstr>Τι είναι εξίσωση;</vt:lpstr>
      <vt:lpstr>Τι είναι λύση της εξίσωσης;</vt:lpstr>
      <vt:lpstr>Πως ελέγχω αν ένας αριθμός ικανοποιεί μία εξίσωση;</vt:lpstr>
      <vt:lpstr>ΠΑΡΑΔΕΙΓΜΑ</vt:lpstr>
      <vt:lpstr>ΣΥΝΕΧΕΙΑ ΠΑΡΑΔΕΙΓΜΑΤΟΣ</vt:lpstr>
      <vt:lpstr>ΤΕΛΟΣ ΠΑΡΑΔΕΙΓΜΑΤΟΣ</vt:lpstr>
      <vt:lpstr>Τέλος 1ης ενότητας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2025-11-29T16:52:09Z</dcterms:created>
  <dcterms:modified xsi:type="dcterms:W3CDTF">2025-11-29T17:32:42Z</dcterms:modified>
</cp:coreProperties>
</file>