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62" r:id="rId3"/>
    <p:sldId id="257" r:id="rId4"/>
    <p:sldId id="258" r:id="rId5"/>
    <p:sldId id="259" r:id="rId6"/>
    <p:sldId id="263" r:id="rId7"/>
    <p:sldId id="260" r:id="rId8"/>
    <p:sldId id="261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E6CC-8EA0-4026-80F0-82E55EBF6EE4}" type="datetimeFigureOut">
              <a:rPr lang="el-GR" smtClean="0"/>
              <a:t>16/12/2025</a:t>
            </a:fld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B347A-02A3-46B1-9FA9-D5D079FBD8F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056689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E6CC-8EA0-4026-80F0-82E55EBF6EE4}" type="datetimeFigureOut">
              <a:rPr lang="el-GR" smtClean="0"/>
              <a:t>16/12/2025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B347A-02A3-46B1-9FA9-D5D079FBD8F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74898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E6CC-8EA0-4026-80F0-82E55EBF6EE4}" type="datetimeFigureOut">
              <a:rPr lang="el-GR" smtClean="0"/>
              <a:t>16/12/2025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B347A-02A3-46B1-9FA9-D5D079FBD8F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49527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E6CC-8EA0-4026-80F0-82E55EBF6EE4}" type="datetimeFigureOut">
              <a:rPr lang="el-GR" smtClean="0"/>
              <a:t>16/12/2025</a:t>
            </a:fld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B347A-02A3-46B1-9FA9-D5D079FBD8F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08539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E6CC-8EA0-4026-80F0-82E55EBF6EE4}" type="datetimeFigureOut">
              <a:rPr lang="el-GR" smtClean="0"/>
              <a:t>16/12/2025</a:t>
            </a:fld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B347A-02A3-46B1-9FA9-D5D079FBD8F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075379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E6CC-8EA0-4026-80F0-82E55EBF6EE4}" type="datetimeFigureOut">
              <a:rPr lang="el-GR" smtClean="0"/>
              <a:t>16/12/2025</a:t>
            </a:fld>
            <a:endParaRPr lang="el-GR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B347A-02A3-46B1-9FA9-D5D079FBD8F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82173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E6CC-8EA0-4026-80F0-82E55EBF6EE4}" type="datetimeFigureOut">
              <a:rPr lang="el-GR" smtClean="0"/>
              <a:t>16/12/2025</a:t>
            </a:fld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B347A-02A3-46B1-9FA9-D5D079FBD8F1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489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E6CC-8EA0-4026-80F0-82E55EBF6EE4}" type="datetimeFigureOut">
              <a:rPr lang="el-GR" smtClean="0"/>
              <a:t>16/12/2025</a:t>
            </a:fld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B347A-02A3-46B1-9FA9-D5D079FBD8F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32722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E6CC-8EA0-4026-80F0-82E55EBF6EE4}" type="datetimeFigureOut">
              <a:rPr lang="el-GR" smtClean="0"/>
              <a:t>16/12/2025</a:t>
            </a:fld>
            <a:endParaRPr lang="el-G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B347A-02A3-46B1-9FA9-D5D079FBD8F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71915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E6CC-8EA0-4026-80F0-82E55EBF6EE4}" type="datetimeFigureOut">
              <a:rPr lang="el-GR" smtClean="0"/>
              <a:t>16/12/2025</a:t>
            </a:fld>
            <a:endParaRPr lang="el-GR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B347A-02A3-46B1-9FA9-D5D079FBD8F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18500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4E19E6CC-8EA0-4026-80F0-82E55EBF6EE4}" type="datetimeFigureOut">
              <a:rPr lang="el-GR" smtClean="0"/>
              <a:t>16/12/2025</a:t>
            </a:fld>
            <a:endParaRPr lang="el-GR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B347A-02A3-46B1-9FA9-D5D079FBD8F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7355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4E19E6CC-8EA0-4026-80F0-82E55EBF6EE4}" type="datetimeFigureOut">
              <a:rPr lang="el-GR" smtClean="0"/>
              <a:t>16/12/2025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5E9B347A-02A3-46B1-9FA9-D5D079FBD8F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6068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h_D3VFfhvs4?si=RenDGgkITvirNjb8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_aAovVZNn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4E75C7-1051-DCF1-703D-B4C0F97D1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413978"/>
            <a:ext cx="8991600" cy="1042256"/>
          </a:xfrm>
        </p:spPr>
        <p:txBody>
          <a:bodyPr>
            <a:normAutofit/>
          </a:bodyPr>
          <a:lstStyle/>
          <a:p>
            <a:r>
              <a:rPr lang="el-GR" dirty="0"/>
              <a:t>ΕΝΟΤΗΤΑ 3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E724C6A8-6784-6BE5-F959-C5B430BC71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9357" y="3298061"/>
            <a:ext cx="8842443" cy="1857599"/>
          </a:xfrm>
        </p:spPr>
        <p:txBody>
          <a:bodyPr>
            <a:normAutofit fontScale="32500" lnSpcReduction="20000"/>
          </a:bodyPr>
          <a:lstStyle/>
          <a:p>
            <a:r>
              <a:rPr lang="el-GR" sz="12300" b="1" dirty="0">
                <a:solidFill>
                  <a:schemeClr val="bg1"/>
                </a:solidFill>
              </a:rPr>
              <a:t>Διάσημοι μουσικοί καλλιτέχνες</a:t>
            </a:r>
          </a:p>
          <a:p>
            <a:endParaRPr lang="el-GR" sz="3600" b="1" dirty="0">
              <a:solidFill>
                <a:schemeClr val="bg1"/>
              </a:solidFill>
            </a:endParaRPr>
          </a:p>
          <a:p>
            <a:r>
              <a:rPr lang="el-GR" sz="9600" b="1" dirty="0">
                <a:solidFill>
                  <a:schemeClr val="bg1"/>
                </a:solidFill>
              </a:rPr>
              <a:t>Γνωριμία με πέντε σημαντικούς καλλιτέχνες</a:t>
            </a:r>
          </a:p>
          <a:p>
            <a:endParaRPr lang="el-GR" sz="3600" b="1" dirty="0">
              <a:solidFill>
                <a:schemeClr val="bg1"/>
              </a:solidFill>
            </a:endParaRPr>
          </a:p>
          <a:p>
            <a:endParaRPr lang="el-GR" sz="3600" b="1" dirty="0">
              <a:solidFill>
                <a:schemeClr val="bg1"/>
              </a:solidFill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66395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2D2ED89-5AE9-4E9E-B74C-07803A862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9948" y="0"/>
            <a:ext cx="673210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AC1A2709-C7B0-CE24-FE35-BDB15C501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1405" y="3125088"/>
            <a:ext cx="8669868" cy="118872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de-DE" dirty="0">
                <a:solidFill>
                  <a:srgbClr val="0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https://youtu.be/h_D3VFfhvs4?si=RenDGgkITvirNjb8</a:t>
            </a:r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BC3DF2C-3757-A192-1154-509B19406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5141" y="1564546"/>
            <a:ext cx="6896911" cy="15605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800" dirty="0"/>
              <a:t>Ακούστε και ένα τραγούδι του Μάικλ Τζάκσον. Είμαι σίγουρη πως θα σας αρέσει!</a:t>
            </a:r>
          </a:p>
        </p:txBody>
      </p:sp>
    </p:spTree>
    <p:extLst>
      <p:ext uri="{BB962C8B-B14F-4D97-AF65-F5344CB8AC3E}">
        <p14:creationId xmlns:p14="http://schemas.microsoft.com/office/powerpoint/2010/main" val="17434905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C3E1C3D-633C-4756-B09B-9AD080714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6668" y="640080"/>
            <a:ext cx="10915252" cy="5263134"/>
          </a:xfrm>
          <a:prstGeom prst="rect">
            <a:avLst/>
          </a:prstGeom>
          <a:noFill/>
          <a:ln w="31750" cap="sq">
            <a:solidFill>
              <a:schemeClr val="accent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6">
            <a:extLst>
              <a:ext uri="{FF2B5EF4-FFF2-40B4-BE49-F238E27FC236}">
                <a16:creationId xmlns:a16="http://schemas.microsoft.com/office/drawing/2014/main" id="{1295DAF8-54BC-4834-A4B1-7DD2F7AFE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1520" y="802767"/>
            <a:ext cx="10585166" cy="49377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D3EF7986-6D67-51D4-6C72-C9B2FE8AE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0624" y="1122807"/>
            <a:ext cx="9954443" cy="4297680"/>
          </a:xfrm>
          <a:noFill/>
          <a:ln>
            <a:noFill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z="6000" b="1" kern="1200" cap="all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ΕΥΧ</a:t>
            </a:r>
            <a:r>
              <a:rPr lang="el-GR" sz="6000" b="1" kern="1200" cap="all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ΑΡΙΣΤΩ</a:t>
            </a:r>
            <a:r>
              <a:rPr lang="el-GR" sz="6000" b="1" kern="1200" cap="all" spc="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ΓΙΑ ΤΗΝ ΠΑΡΑΚΟΛΟΥΘΗΣΗ!</a:t>
            </a:r>
            <a:endParaRPr lang="en-US" sz="6000" b="1" kern="1200" cap="all" spc="200" baseline="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62501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3E1C3D-633C-4756-B09B-9AD080714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6668" y="640080"/>
            <a:ext cx="10915252" cy="5263134"/>
          </a:xfrm>
          <a:prstGeom prst="rect">
            <a:avLst/>
          </a:prstGeom>
          <a:noFill/>
          <a:ln w="31750" cap="sq">
            <a:solidFill>
              <a:schemeClr val="accent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295DAF8-54BC-4834-A4B1-7DD2F7AFE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1520" y="802767"/>
            <a:ext cx="10585166" cy="49377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50027E0F-D323-AD9C-D2DE-65AC8C864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0624" y="1122807"/>
            <a:ext cx="9954443" cy="4297680"/>
          </a:xfrm>
          <a:noFill/>
          <a:ln>
            <a:noFill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l-GR" sz="6000" b="1" kern="1200" cap="all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ΚΛΑΣΙΚΟΙ ΜΟΥΣΙΚΟΙ</a:t>
            </a:r>
            <a:endParaRPr lang="en-US" sz="6000" b="1" kern="1200" cap="all" spc="200" baseline="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19743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3D0BAC-7E3E-9798-43BB-B8788DEE0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l-GR" sz="2400" b="1" dirty="0">
                <a:solidFill>
                  <a:schemeClr val="bg1"/>
                </a:solidFill>
              </a:rPr>
              <a:t>•ΜπετΟβεν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Θέση περιεχομένου 3" descr="Ο Μπετόβεν">
            <a:extLst>
              <a:ext uri="{FF2B5EF4-FFF2-40B4-BE49-F238E27FC236}">
                <a16:creationId xmlns:a16="http://schemas.microsoft.com/office/drawing/2014/main" id="{9F2E2076-C379-9F79-110F-793CB67698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12299" y="1141804"/>
            <a:ext cx="3957703" cy="4749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8759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CC95EE5-7C0B-F561-200A-EEDFEBACA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l-GR" sz="2400" b="1" dirty="0">
                <a:solidFill>
                  <a:schemeClr val="bg1"/>
                </a:solidFill>
              </a:rPr>
              <a:t>•ΜΟτσαρτ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Θέση περιεχομένου 3" descr="Ο Μότσαρτ">
            <a:extLst>
              <a:ext uri="{FF2B5EF4-FFF2-40B4-BE49-F238E27FC236}">
                <a16:creationId xmlns:a16="http://schemas.microsoft.com/office/drawing/2014/main" id="{80EF1CFA-E4F6-7AC2-D704-6B9C7AE26F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68277" y="1038188"/>
            <a:ext cx="3563884" cy="457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1507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132357-D7A6-E97F-DC8C-27627DC67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l-GR" sz="2400" b="1" dirty="0">
                <a:solidFill>
                  <a:schemeClr val="bg1"/>
                </a:solidFill>
              </a:rPr>
              <a:t>•Μπαχ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Θέση περιεχομένου 4" descr="Ο Μπάχ">
            <a:extLst>
              <a:ext uri="{FF2B5EF4-FFF2-40B4-BE49-F238E27FC236}">
                <a16:creationId xmlns:a16="http://schemas.microsoft.com/office/drawing/2014/main" id="{4420BA41-73DF-0B77-ED99-5874CC170A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95595" y="967585"/>
            <a:ext cx="3790580" cy="4922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7633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3E1C3D-633C-4756-B09B-9AD080714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6668" y="640080"/>
            <a:ext cx="10915252" cy="5263134"/>
          </a:xfrm>
          <a:prstGeom prst="rect">
            <a:avLst/>
          </a:prstGeom>
          <a:noFill/>
          <a:ln w="31750" cap="sq">
            <a:solidFill>
              <a:schemeClr val="accent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295DAF8-54BC-4834-A4B1-7DD2F7AFE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1520" y="802767"/>
            <a:ext cx="10585166" cy="49377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18FC25BF-D14D-E010-C46A-B5B7BDAC5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329" y="1122807"/>
            <a:ext cx="10273547" cy="4297680"/>
          </a:xfrm>
          <a:noFill/>
          <a:ln>
            <a:noFill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l-GR" sz="6000" b="1" kern="1200" cap="all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ΣΥγχρονοι καλλιτΕχνες</a:t>
            </a:r>
            <a:endParaRPr lang="en-US" sz="6000" b="1" kern="1200" cap="all" spc="200" baseline="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9793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FBFA5D7-8E5D-F5AF-FF88-3C8804250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l-GR" sz="2400" b="1" dirty="0">
                <a:solidFill>
                  <a:schemeClr val="bg1"/>
                </a:solidFill>
              </a:rPr>
              <a:t>•ΜΑικλ ΤζΑκσον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Θέση περιεχομένου 3" descr="Ο Μάικλ Τζάκσον">
            <a:extLst>
              <a:ext uri="{FF2B5EF4-FFF2-40B4-BE49-F238E27FC236}">
                <a16:creationId xmlns:a16="http://schemas.microsoft.com/office/drawing/2014/main" id="{D597BAF8-C3AD-4DEA-135A-451111EF83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1843" y="1439758"/>
            <a:ext cx="5166579" cy="382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7317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4BC04A5-12FE-6C2B-B398-5AFA9C5E8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br>
              <a:rPr lang="el-GR" sz="2400" dirty="0">
                <a:solidFill>
                  <a:schemeClr val="tx1"/>
                </a:solidFill>
              </a:rPr>
            </a:br>
            <a:r>
              <a:rPr lang="el-GR" sz="2400" b="1" dirty="0">
                <a:solidFill>
                  <a:schemeClr val="bg1"/>
                </a:solidFill>
              </a:rPr>
              <a:t>•ΦρΕντι ΜΕρκιουρι</a:t>
            </a:r>
            <a:br>
              <a:rPr lang="el-GR" sz="2400" dirty="0">
                <a:solidFill>
                  <a:schemeClr val="tx1"/>
                </a:solidFill>
              </a:rPr>
            </a:br>
            <a:endParaRPr lang="el-GR" sz="24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Θέση περιεχομένου 3" descr="Ο Φρέντι Μέρκιουρι">
            <a:extLst>
              <a:ext uri="{FF2B5EF4-FFF2-40B4-BE49-F238E27FC236}">
                <a16:creationId xmlns:a16="http://schemas.microsoft.com/office/drawing/2014/main" id="{D3BADC98-CE36-CFA9-34C6-50EE9F64FB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69106" y="1587640"/>
            <a:ext cx="6168848" cy="3536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4426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>
            <a:extLst>
              <a:ext uri="{FF2B5EF4-FFF2-40B4-BE49-F238E27FC236}">
                <a16:creationId xmlns:a16="http://schemas.microsoft.com/office/drawing/2014/main" id="{D2D2ED89-5AE9-4E9E-B74C-07803A862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9948" y="0"/>
            <a:ext cx="673210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ACE360FD-8A49-E8AD-1255-255E3389F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526" y="3341756"/>
            <a:ext cx="8669868" cy="118872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de-DE" dirty="0">
                <a:solidFill>
                  <a:srgbClr val="0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https://www.youtube.com/watch?v=X_aAovVZNnY</a:t>
            </a:r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651D304-8929-9086-4772-0DD1B743D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696" y="1681412"/>
            <a:ext cx="6803356" cy="14898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800" dirty="0"/>
              <a:t>Εδώ μπορείτε να δείτε ένα σύντομο βιντεάκι για τον Μπετόβεν</a:t>
            </a:r>
          </a:p>
        </p:txBody>
      </p:sp>
    </p:spTree>
    <p:extLst>
      <p:ext uri="{BB962C8B-B14F-4D97-AF65-F5344CB8AC3E}">
        <p14:creationId xmlns:p14="http://schemas.microsoft.com/office/powerpoint/2010/main" val="37584762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Δέμα">
  <a:themeElements>
    <a:clrScheme name="Δέμα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Δέμα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Δέμα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TM10001115[[fn=Δέμα]]</Template>
  <TotalTime>31</TotalTime>
  <Words>87</Words>
  <Application>Microsoft Office PowerPoint</Application>
  <PresentationFormat>Ευρεία οθόνη</PresentationFormat>
  <Paragraphs>17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5" baseType="lpstr">
      <vt:lpstr>Arial</vt:lpstr>
      <vt:lpstr>Corbel</vt:lpstr>
      <vt:lpstr>Gill Sans MT</vt:lpstr>
      <vt:lpstr>Δέμα</vt:lpstr>
      <vt:lpstr>ΕΝΟΤΗΤΑ 3</vt:lpstr>
      <vt:lpstr>ΚΛΑΣΙΚΟΙ ΜΟΥΣΙΚΟΙ</vt:lpstr>
      <vt:lpstr>•ΜπετΟβεν</vt:lpstr>
      <vt:lpstr>•ΜΟτσαρτ</vt:lpstr>
      <vt:lpstr>•Μπαχ</vt:lpstr>
      <vt:lpstr>ΣΥγχρονοι καλλιτΕχνες</vt:lpstr>
      <vt:lpstr>•ΜΑικλ ΤζΑκσον</vt:lpstr>
      <vt:lpstr> •ΦρΕντι ΜΕρκιουρι </vt:lpstr>
      <vt:lpstr>https://www.youtube.com/watch?v=X_aAovVZNnY</vt:lpstr>
      <vt:lpstr>https://youtu.be/h_D3VFfhvs4?si=RenDGgkITvirNjb8</vt:lpstr>
      <vt:lpstr>ΕΥΧΑΡΙΣΤΩ ΓΙΑ ΤΗΝ ΠΑΡΑΚΟΛΟΥΘΗΣΗ!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BALTZIDOU MYRTO</dc:creator>
  <cp:lastModifiedBy>BALTZIDOU MYRTO</cp:lastModifiedBy>
  <cp:revision>2</cp:revision>
  <dcterms:created xsi:type="dcterms:W3CDTF">2025-12-16T00:11:54Z</dcterms:created>
  <dcterms:modified xsi:type="dcterms:W3CDTF">2025-12-16T00:43:04Z</dcterms:modified>
</cp:coreProperties>
</file>