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77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1D6228-AC4C-D49C-8208-B9CBDC43A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3C3A836-46E4-DE87-9CCF-CD8ABE8AC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3BDA2F4-2430-574F-335F-CEEA0D322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F4B7DE9-5C39-1011-031E-257379B4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8D17B4-1736-C351-A686-76AF1E306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505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88EF69-02D0-DE72-775D-DD61C7B01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CEC1ADE-D0E5-E4D7-5E5E-31C7D3698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D82D493-B653-A09C-C497-DCBC7496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F42AB4A-7F5A-FACA-0BE1-21CB40362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CEF458-D20F-244A-A2C3-6477BF2A0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244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392BBE0-0ACA-15D0-C985-A8C401DA0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291C6B8-84AD-B1F6-95D6-08EE684FD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05E713-AFCD-4FFC-481D-520B97B4B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6FC27E-B9A8-C979-0883-3950ADBCA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ABF92A9-84B0-C683-B400-B4DB1C7C7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720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068A82-70B8-6695-3C05-E5379FD72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DB61F6-FC26-D1B6-E133-3F0398B1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372A96A-DD37-EBF2-3953-8B9BF955C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0C5441-69AA-2DEA-1684-18D63E5D8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DE27F33-300C-5FCD-00A9-C14CECC4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479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E1E604-2DFF-88CB-D796-8F2429DF6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1A037AD-87F8-B930-4A30-68FAE3815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014FAC-9846-53C6-EB58-F58F7091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FE63E5E-5608-7C12-D3AA-B860A2B8F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D9891E-789B-0FBA-FDF6-56BFAC4DC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925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32C4C0-C2D0-1C98-076B-AF47A76D2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9FB4BF-03EC-BE0F-F2D0-D80F6F617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B2A55AC-D11D-EF15-F7FC-291228A7B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C90D33D-AF84-0521-1EB8-F020AEA90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2652B89-6447-FC96-179B-B7AF4DEEE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B46C188-1C39-B0FA-9E12-424829AF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22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B904E7-C82C-EFC2-C6DF-0CD9C983C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81A0CB8-86BD-3212-DC26-7123FB320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FFE43B6-EE01-9A79-AA81-2AFC5231D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A64FD1E-5B59-8B34-530D-5FE230D655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1CBBFAF-011B-B5CA-ED96-F487F0EF2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50B147C-D254-26A3-5899-EC0301DEF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7A739AA-D9AF-CEBE-1CB1-E507FC3C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5945D21-FA65-F0A4-AE33-4311DD1E4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2073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4146BF-3E64-C04C-F12C-21FA116B6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268BFF2-9FB8-BB7F-B3CB-A5201BC71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566474D-5350-CD61-6837-2CED6420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1989E95-E86F-9920-20E9-A9D332D2B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717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D7A0380-5A65-721E-9290-ECA8A781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2B0EC57-3544-1544-E930-B90C8BB35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B259A0E-CCD9-7565-3893-B9C93ACC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930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BB12D7-71D9-6375-65E8-ACC246E6B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39A34A-646D-AD2A-C13E-7915404B9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421C406-FA0B-9AE8-9601-A6258CACF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86EDE7F-644A-25E4-E0B1-4D3153C0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FF12F41-26A2-DD1D-9D44-BE7847EAC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96BEB0A-0289-4752-5FFE-44461EE3D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945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FE3E2F-279A-7DE0-6F4B-6539D2A9E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13EE942-675D-86CB-A914-B6C95D3AD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2D90EC9-15C7-0055-F847-318985B92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4E6AEB5-1919-CD8F-44E9-652E3C41B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BB488F0-062E-BD9B-338E-B73A09FAD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ED16B4-024F-3D61-6A37-02124344F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361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23238B5-1E3F-000F-9C2D-D86B0CC92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3B17E94-436A-245A-5072-CE1FCECD7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863E06-9D4F-6783-98D8-4A092DB6A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A77466-65F9-4DE4-89A7-27BF9DAE4CB9}" type="datetimeFigureOut">
              <a:rPr lang="el-GR" smtClean="0"/>
              <a:t>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C76BD4-76F9-4B76-6506-E0D90219F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E4FA5CE-341B-86D3-3011-62D75CC06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A0289E-05AD-4F3D-94DB-4C377B9467B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90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y-UHR2SqUa0?si=FwU40Fm8e8rP1jG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1Y_-egQpU0?si=rDRR-35ZerzwW1Yb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Y2n39GdRE4?si=QsMSVK9nhBnig0X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DAB77E55-48AB-B725-6433-805AC84902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/>
          </a:bodyPr>
          <a:lstStyle/>
          <a:p>
            <a:r>
              <a:rPr lang="el-GR" sz="5200">
                <a:solidFill>
                  <a:schemeClr val="tx2"/>
                </a:solidFill>
              </a:rPr>
              <a:t>Ενότητα 2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35D1F9A-93A7-67D5-2B54-ADE38562D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135" y="4001587"/>
            <a:ext cx="5188034" cy="682079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2"/>
                </a:solidFill>
              </a:rPr>
              <a:t>Είδη μουσικών οργάνων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0926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2CB3BA9-7296-7081-E7FA-531718B4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l-GR" sz="3600">
                <a:solidFill>
                  <a:schemeClr val="tx2"/>
                </a:solidFill>
              </a:rPr>
              <a:t>Τα είδη των μουσικών οργάνων είναι τρία(3)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DBD490-6A3B-B7C6-507D-D20782228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el-GR" sz="1800">
                <a:solidFill>
                  <a:schemeClr val="tx2"/>
                </a:solidFill>
              </a:rPr>
              <a:t>Έγχορδα</a:t>
            </a:r>
          </a:p>
          <a:p>
            <a:r>
              <a:rPr lang="el-GR" sz="1800">
                <a:solidFill>
                  <a:schemeClr val="tx2"/>
                </a:solidFill>
              </a:rPr>
              <a:t>Πνευστά</a:t>
            </a:r>
          </a:p>
          <a:p>
            <a:r>
              <a:rPr lang="el-GR" sz="1800">
                <a:solidFill>
                  <a:schemeClr val="tx2"/>
                </a:solidFill>
              </a:rPr>
              <a:t>Κρουστά </a:t>
            </a:r>
          </a:p>
          <a:p>
            <a:endParaRPr lang="el-GR" sz="18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375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9183E39-494A-7979-0F0D-A2596B59E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l-GR" sz="3600">
                <a:solidFill>
                  <a:schemeClr val="tx2"/>
                </a:solidFill>
              </a:rPr>
              <a:t>Έγχορδα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611541-88FE-E73E-14F8-C4789B688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el-GR" sz="1800">
                <a:solidFill>
                  <a:schemeClr val="tx2"/>
                </a:solidFill>
              </a:rPr>
              <a:t>Κιθάρα</a:t>
            </a:r>
          </a:p>
          <a:p>
            <a:r>
              <a:rPr lang="el-GR" sz="1800">
                <a:solidFill>
                  <a:schemeClr val="tx2"/>
                </a:solidFill>
              </a:rPr>
              <a:t>Βιολί</a:t>
            </a:r>
          </a:p>
          <a:p>
            <a:r>
              <a:rPr lang="el-GR" sz="1800">
                <a:solidFill>
                  <a:schemeClr val="tx2"/>
                </a:solidFill>
              </a:rPr>
              <a:t>Τσέλο</a:t>
            </a:r>
          </a:p>
          <a:p>
            <a:endParaRPr lang="el-GR" sz="18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750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62B8184-4663-DBE9-01E0-30E31F3DB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755073"/>
            <a:ext cx="9833548" cy="1066802"/>
          </a:xfrm>
        </p:spPr>
        <p:txBody>
          <a:bodyPr anchor="b">
            <a:normAutofit/>
          </a:bodyPr>
          <a:lstStyle/>
          <a:p>
            <a:r>
              <a:rPr lang="el-GR" sz="3600">
                <a:solidFill>
                  <a:schemeClr val="tx2"/>
                </a:solidFill>
              </a:rPr>
              <a:t>Πνευστά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990EA0-6D5B-28E0-D1B8-E165C7CC4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r>
              <a:rPr lang="el-GR" sz="1800">
                <a:solidFill>
                  <a:schemeClr val="tx2"/>
                </a:solidFill>
              </a:rPr>
              <a:t>Τρομπέτα</a:t>
            </a:r>
          </a:p>
          <a:p>
            <a:r>
              <a:rPr lang="el-GR" sz="1800">
                <a:solidFill>
                  <a:schemeClr val="tx2"/>
                </a:solidFill>
              </a:rPr>
              <a:t>Φλάουτο</a:t>
            </a:r>
          </a:p>
          <a:p>
            <a:r>
              <a:rPr lang="el-GR" sz="1800">
                <a:solidFill>
                  <a:schemeClr val="tx2"/>
                </a:solidFill>
              </a:rPr>
              <a:t>Κλαρινέτο</a:t>
            </a:r>
          </a:p>
          <a:p>
            <a:endParaRPr lang="el-GR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109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014C55C-4671-476D-1472-1A457C449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l-GR" sz="3600">
                <a:solidFill>
                  <a:schemeClr val="tx2"/>
                </a:solidFill>
              </a:rPr>
              <a:t>Κρουστά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80EF44-E365-00C1-CD55-D27842669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/>
          </a:bodyPr>
          <a:lstStyle/>
          <a:p>
            <a:r>
              <a:rPr lang="el-GR" sz="1800">
                <a:solidFill>
                  <a:schemeClr val="tx2"/>
                </a:solidFill>
              </a:rPr>
              <a:t>Τύμπανο</a:t>
            </a:r>
          </a:p>
          <a:p>
            <a:r>
              <a:rPr lang="el-GR" sz="1800">
                <a:solidFill>
                  <a:schemeClr val="tx2"/>
                </a:solidFill>
              </a:rPr>
              <a:t>Ντραμς</a:t>
            </a:r>
          </a:p>
          <a:p>
            <a:r>
              <a:rPr lang="el-GR" sz="1800">
                <a:solidFill>
                  <a:schemeClr val="tx2"/>
                </a:solidFill>
              </a:rPr>
              <a:t>Ξυλόφωνο</a:t>
            </a:r>
          </a:p>
          <a:p>
            <a:endParaRPr lang="el-GR" sz="18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082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7353FDCA-759F-28FC-E2E0-7BFA15C8D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chemeClr val="tx2"/>
                </a:solidFill>
              </a:rPr>
              <a:t>Βίντεο- Μαθαίνω τα έγχορδα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26D16D-12F1-4C4D-50DF-4A4614C1B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DE" sz="1800" dirty="0">
                <a:solidFill>
                  <a:schemeClr val="tx2"/>
                </a:solidFill>
                <a:hlinkClick r:id="rId2"/>
              </a:rPr>
              <a:t>https://youtu.be/y-UHR2SqUa0?si=FwU40Fm8e8rP1jGK</a:t>
            </a:r>
            <a:endParaRPr lang="el-G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07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883AE0D8-5384-8509-FAF0-D92788AC5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l-GR" sz="3600">
                <a:solidFill>
                  <a:schemeClr val="tx2"/>
                </a:solidFill>
              </a:rPr>
              <a:t>Βίντεο-Μαθαίνω τα πνευστά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50DAE0-15B9-805B-125D-EE2560C5F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DE" sz="1800">
                <a:solidFill>
                  <a:schemeClr val="tx2"/>
                </a:solidFill>
                <a:hlinkClick r:id="rId2"/>
              </a:rPr>
              <a:t>https://youtu.be/K1Y_-egQpU0?si=rDRR-35ZerzwW1Yb</a:t>
            </a:r>
            <a:endParaRPr lang="el-GR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64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4A9A6F57-6BB7-9E85-1B8A-CB79602F7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l-GR" sz="3600">
                <a:solidFill>
                  <a:schemeClr val="tx2"/>
                </a:solidFill>
              </a:rPr>
              <a:t>Βίντεο-Μαθαίνω τα κρουστά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838020-1FAA-7E06-757C-362260B56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de-DE" sz="1800">
                <a:solidFill>
                  <a:schemeClr val="tx2"/>
                </a:solidFill>
                <a:hlinkClick r:id="rId2"/>
              </a:rPr>
              <a:t>https://youtu.be/EY2n39GdRE4?si=QsMSVK9nhBnig0XA</a:t>
            </a:r>
            <a:endParaRPr lang="el-GR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41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75</Words>
  <Application>Microsoft Office PowerPoint</Application>
  <PresentationFormat>Ευρεία οθόνη</PresentationFormat>
  <Paragraphs>24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Θέμα του Office</vt:lpstr>
      <vt:lpstr>Ενότητα 2</vt:lpstr>
      <vt:lpstr>Τα είδη των μουσικών οργάνων είναι τρία(3)</vt:lpstr>
      <vt:lpstr>Έγχορδα</vt:lpstr>
      <vt:lpstr>Πνευστά</vt:lpstr>
      <vt:lpstr>Κρουστά</vt:lpstr>
      <vt:lpstr>Βίντεο- Μαθαίνω τα έγχορδα</vt:lpstr>
      <vt:lpstr>Βίντεο-Μαθαίνω τα πνευστά</vt:lpstr>
      <vt:lpstr>Βίντεο-Μαθαίνω τα κρουστά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BALTZIDOU MYRTO</dc:creator>
  <cp:lastModifiedBy>BALTZIDOU MYRTO</cp:lastModifiedBy>
  <cp:revision>3</cp:revision>
  <dcterms:created xsi:type="dcterms:W3CDTF">2025-12-07T14:29:59Z</dcterms:created>
  <dcterms:modified xsi:type="dcterms:W3CDTF">2025-12-07T16:47:17Z</dcterms:modified>
</cp:coreProperties>
</file>