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F5FD2B-AE87-4E56-4C17-0EB9264318C4}" name="TSAPRA STAMATINA" initials="TS" userId="S::stsapra@o365.uth.gr::86fcc3cd-11e7-4cd5-b8fd-b7d477b1ee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C73D6-FDA6-858A-5C12-732FD3739D84}" v="10" dt="2025-12-10T18:15:09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5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Ένα πολύχρωμο φως λαμπτήρας με εικονίδια επιχειρήσεων">
            <a:extLst>
              <a:ext uri="{FF2B5EF4-FFF2-40B4-BE49-F238E27FC236}">
                <a16:creationId xmlns:a16="http://schemas.microsoft.com/office/drawing/2014/main" id="{2FF531E5-E357-9DB9-CB21-5A345AD464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9607" b="10036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3F2EB29-C1C9-B157-2F52-D4E1E308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r>
              <a:rPr lang="el-GR" sz="6000">
                <a:solidFill>
                  <a:srgbClr val="FFFFFF"/>
                </a:solidFill>
              </a:rPr>
              <a:t>Ενότητα 3: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D67CB58-47D9-E605-D8D5-F4B04B5D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l-GR" sz="2400">
                <a:solidFill>
                  <a:srgbClr val="FFFFFF"/>
                </a:solidFill>
              </a:rPr>
              <a:t>Παρατήρηση και εφαρμογή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68501-4E36-F3BF-2ABB-AC7ED0AF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Μαθησιακοί στόχοι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3F5ED5-C48B-C095-E1FF-267F5264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Οι μαθητές θα μπορούν να:</a:t>
            </a:r>
          </a:p>
          <a:p>
            <a:r>
              <a:rPr lang="el-GR"/>
              <a:t>Αναγνωρίζουν παραδείγματα του κύκλου του νερού στην καθημερινή ζωή.</a:t>
            </a:r>
            <a:endParaRPr lang="el-GR" dirty="0"/>
          </a:p>
          <a:p>
            <a:r>
              <a:rPr lang="el-GR" dirty="0"/>
              <a:t>Συμμετέχουν σε απλά πειράματα.</a:t>
            </a:r>
          </a:p>
          <a:p>
            <a:r>
              <a:rPr lang="el-GR" dirty="0"/>
              <a:t>Απαντούν σε απλές ασκήσεις και να εφαρμόζουν τη γνώση.</a:t>
            </a:r>
          </a:p>
        </p:txBody>
      </p:sp>
    </p:spTree>
    <p:extLst>
      <p:ext uri="{BB962C8B-B14F-4D97-AF65-F5344CB8AC3E}">
        <p14:creationId xmlns:p14="http://schemas.microsoft.com/office/powerpoint/2010/main" val="253040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57BBD1-919D-B8CC-FB40-C4B4879A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978408"/>
            <a:ext cx="5513832" cy="1463040"/>
          </a:xfrm>
        </p:spPr>
        <p:txBody>
          <a:bodyPr>
            <a:normAutofit/>
          </a:bodyPr>
          <a:lstStyle/>
          <a:p>
            <a:r>
              <a:rPr lang="el-GR" dirty="0"/>
              <a:t>Ας θυμηθούμε...</a:t>
            </a:r>
          </a:p>
        </p:txBody>
      </p:sp>
      <p:pic>
        <p:nvPicPr>
          <p:cNvPr id="7" name="Εικόνα 6" descr="μια μέλισσα που διαβάζει βιβλίο.">
            <a:extLst>
              <a:ext uri="{FF2B5EF4-FFF2-40B4-BE49-F238E27FC236}">
                <a16:creationId xmlns:a16="http://schemas.microsoft.com/office/drawing/2014/main" id="{71C05333-B107-C921-B883-B8A10205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2" y="508090"/>
            <a:ext cx="4393033" cy="583791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8484" y="508090"/>
            <a:ext cx="5513832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A49B8F-BC7F-C77D-22E6-C0DE1433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912" y="2578608"/>
            <a:ext cx="5513832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/>
              <a:t>Το νερό στη Γη κάνει ένα ταξίδι που δε σταματά ποτέ. Όταν ο ήλιος ζεσταίνει το νερό από τη θάλασσα, τις λίμνες και τα ποτάμια, το νερό γίνεται ατμός και ανεβαίνει ψηλά στον ουρανό (εξάτμιση). Εκεί ο ατμός κρυώνει και δημιουργούνται τα σύννεφα. Όταν τα σύννεφα "βαρύνουν" (συμπύκνωση), πέφτουν στη Γη σαν βροχή, χιόνι ή χαλάζι (κατακρήμνιση). Το νερό που πέφτει γεμίζει πάλι τη θάλασσα, τις λίμνες, τα ποτάμια( συγκέντρωση)  και έτσι ο κύκλος του νερού συνεχίζεται ξανά από την αρχή. </a:t>
            </a:r>
          </a:p>
        </p:txBody>
      </p:sp>
    </p:spTree>
    <p:extLst>
      <p:ext uri="{BB962C8B-B14F-4D97-AF65-F5344CB8AC3E}">
        <p14:creationId xmlns:p14="http://schemas.microsoft.com/office/powerpoint/2010/main" val="162317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3FED7B-DEEB-86A6-FFB0-2B526A09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248" y="978408"/>
            <a:ext cx="6263640" cy="1463040"/>
          </a:xfrm>
        </p:spPr>
        <p:txBody>
          <a:bodyPr>
            <a:normAutofit/>
          </a:bodyPr>
          <a:lstStyle/>
          <a:p>
            <a:r>
              <a:rPr lang="el-GR" dirty="0"/>
              <a:t>Παραδείγματα από την καθημερινή ζωή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65482BA-9D06-2619-ECAE-324B5F35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9" y="976160"/>
            <a:ext cx="4454725" cy="5019408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B0D13F-2B08-C8E2-DD0A-AAEAEEF1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248" y="2578608"/>
            <a:ext cx="6263640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/>
              <a:t>Τα ρούχα που στεγνώνουν: Όταν απλώνουμε βρεγμένα ρούχα, το νερό εξατμίζεται και έτσι στεγνώνουν (εξάτμιση).</a:t>
            </a:r>
          </a:p>
          <a:p>
            <a:r>
              <a:rPr lang="el-GR" dirty="0"/>
              <a:t>Η βροχή που πέφτει και γεμίζει τις λακκούβες, τα ποτάμια, τις λίμνες (συγκέντρωση).</a:t>
            </a:r>
          </a:p>
          <a:p>
            <a:r>
              <a:rPr lang="el-GR" dirty="0"/>
              <a:t>Ο ατμός που γίνεται σταγόνες στο καπάκι μιας κατσαρόλας όταν βράζει το νερό (συμπύκνωση).</a:t>
            </a:r>
          </a:p>
          <a:p>
            <a:r>
              <a:rPr lang="el-GR" dirty="0"/>
              <a:t>Το χιόνι που πέφτει όταν έχει πολύ κρύο ψηλά στον ουρανό (κατακρήμνιση).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1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1C18CB-3091-6C5B-A29B-1899EB3F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el-GR" dirty="0"/>
              <a:t>Ήρθε η ώρα για λίγη συζήτηση...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F99E25-D4F1-2AFE-3DF6-62D1EAAC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63640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/>
              <a:t>Ας συζητήσουμε για παραδείγματα που συναντούμε στην καθημερινότητα με το φαινόμενο του "κύκλου του νερού".</a:t>
            </a:r>
          </a:p>
        </p:txBody>
      </p:sp>
      <p:pic>
        <p:nvPicPr>
          <p:cNvPr id="4" name="Εικόνα 3" descr="μια μέλισσα που κρατάει ένα μεγάφωνο.">
            <a:extLst>
              <a:ext uri="{FF2B5EF4-FFF2-40B4-BE49-F238E27FC236}">
                <a16:creationId xmlns:a16="http://schemas.microsoft.com/office/drawing/2014/main" id="{5851083F-7513-11B6-66EA-2B2647E1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92" y="976160"/>
            <a:ext cx="4364590" cy="42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EB6EAD-A415-1D07-FE96-5F3BBA03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l-GR" dirty="0"/>
              <a:t>Ας πειραματιστούμε!!!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176D56-81C1-AAF2-E738-ABFFE873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/>
              <a:t>Υλικά: 1 διαφανές σακουλάκι με </a:t>
            </a:r>
            <a:r>
              <a:rPr lang="el-GR" dirty="0" err="1"/>
              <a:t>zip</a:t>
            </a:r>
          </a:p>
          <a:p>
            <a:r>
              <a:rPr lang="el-GR" dirty="0"/>
              <a:t>Λίγο νερό</a:t>
            </a:r>
          </a:p>
          <a:p>
            <a:r>
              <a:rPr lang="el-GR" dirty="0"/>
              <a:t>Μπλε μαρκαδόρο</a:t>
            </a:r>
          </a:p>
          <a:p>
            <a:r>
              <a:rPr lang="el-GR" dirty="0"/>
              <a:t>Αυτοκόλλητη ταινία</a:t>
            </a:r>
          </a:p>
          <a:p>
            <a:r>
              <a:rPr lang="el-GR" dirty="0"/>
              <a:t>Ήλιο</a:t>
            </a:r>
          </a:p>
          <a:p>
            <a:endParaRPr lang="el-GR" dirty="0"/>
          </a:p>
        </p:txBody>
      </p:sp>
      <p:pic>
        <p:nvPicPr>
          <p:cNvPr id="4" name="Εικόνα 3" descr="μια μέλισσα με έναν ερευνητικό φακό.">
            <a:extLst>
              <a:ext uri="{FF2B5EF4-FFF2-40B4-BE49-F238E27FC236}">
                <a16:creationId xmlns:a16="http://schemas.microsoft.com/office/drawing/2014/main" id="{D3D76B84-B208-4AC0-C33E-74A3264C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668" y="1400582"/>
            <a:ext cx="4356461" cy="49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8D975D-2851-59EB-D977-BF3D362B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15D658-61D0-CFD8-A1C3-0D8F0834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l-GR" dirty="0"/>
              <a:t>Ζωγραφίζουμε στο σακουλάκι με τον μπλε μαρκαδόρο στο κάτω μέρους του σακουλιού μια θάλασσα και πάνω ψηλά έναν ήλιο.</a:t>
            </a:r>
          </a:p>
          <a:p>
            <a:pPr marL="342900" indent="-342900">
              <a:buAutoNum type="arabicPeriod"/>
            </a:pPr>
            <a:r>
              <a:rPr lang="el-GR" dirty="0"/>
              <a:t>Προσθέτουμε λίγο νερό μέσα στο σακουλάκι.</a:t>
            </a:r>
          </a:p>
          <a:p>
            <a:pPr marL="342900" indent="-342900">
              <a:buAutoNum type="arabicPeriod"/>
            </a:pPr>
            <a:r>
              <a:rPr lang="el-GR" dirty="0"/>
              <a:t>Κλείνουμε καλά το σακουλάκι.</a:t>
            </a:r>
          </a:p>
          <a:p>
            <a:pPr marL="342900" indent="-342900">
              <a:buAutoNum type="arabicPeriod"/>
            </a:pPr>
            <a:r>
              <a:rPr lang="el-GR" dirty="0"/>
              <a:t>Κολλάμε στο παράθυρο το σακουλάκι με την αυτοκόλλητη ταινία, ώστε να το χτυπά ο ήλιος.</a:t>
            </a:r>
          </a:p>
        </p:txBody>
      </p:sp>
    </p:spTree>
    <p:extLst>
      <p:ext uri="{BB962C8B-B14F-4D97-AF65-F5344CB8AC3E}">
        <p14:creationId xmlns:p14="http://schemas.microsoft.com/office/powerpoint/2010/main" val="229221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0A435F8-1440-15E8-F675-266E0722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978408"/>
            <a:ext cx="5513832" cy="1463040"/>
          </a:xfrm>
        </p:spPr>
        <p:txBody>
          <a:bodyPr>
            <a:normAutofit/>
          </a:bodyPr>
          <a:lstStyle/>
          <a:p>
            <a:r>
              <a:rPr lang="el-GR" dirty="0"/>
              <a:t>Τι θα δούμε;;;</a:t>
            </a:r>
          </a:p>
        </p:txBody>
      </p:sp>
      <p:pic>
        <p:nvPicPr>
          <p:cNvPr id="4" name="Εικόνα 3" descr="δύο μέλισσες χτυπούν τα χέρια τους, κόλλα πέντε.">
            <a:extLst>
              <a:ext uri="{FF2B5EF4-FFF2-40B4-BE49-F238E27FC236}">
                <a16:creationId xmlns:a16="http://schemas.microsoft.com/office/drawing/2014/main" id="{D1FAB08D-6F68-FF77-F7F6-104D0D27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" y="947138"/>
            <a:ext cx="4959823" cy="495982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8484" y="508090"/>
            <a:ext cx="5513832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F1947D-C636-E3E8-CEC3-1C149806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912" y="2578608"/>
            <a:ext cx="5513832" cy="37673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l-GR" dirty="0"/>
              <a:t>Μετά από λίγη ώρα...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Το νερό ζεσταίνεται από τον ήλιο και εξατμίζεται.</a:t>
            </a:r>
          </a:p>
          <a:p>
            <a:r>
              <a:rPr lang="el-GR" dirty="0"/>
              <a:t>Στο επάνω μέρος του σακουλιού θα εμφανιστούν μικρές σταγονίτσες, αυτό είναι η συμπύκνωση.</a:t>
            </a:r>
          </a:p>
          <a:p>
            <a:r>
              <a:rPr lang="el-GR" dirty="0"/>
              <a:t>Όταν οι σταγονίτσες μεγαλώσουν, αρχίζουν να κυλούν προς τα κάτω σαν βροχή, αυτή είναι η κατακρήμνιση.</a:t>
            </a:r>
          </a:p>
          <a:p>
            <a:pPr marL="0" indent="0">
              <a:buNone/>
            </a:pPr>
            <a:r>
              <a:rPr lang="el-GR"/>
              <a:t>Μέσα σε αυτό το σακουλάκι πρόκειται να δούμε ολόκληρο τον κύκλο του νερού!</a:t>
            </a:r>
          </a:p>
        </p:txBody>
      </p:sp>
    </p:spTree>
    <p:extLst>
      <p:ext uri="{BB962C8B-B14F-4D97-AF65-F5344CB8AC3E}">
        <p14:creationId xmlns:p14="http://schemas.microsoft.com/office/powerpoint/2010/main" val="117759641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GestaltVTI</vt:lpstr>
      <vt:lpstr>Ενότητα 3:</vt:lpstr>
      <vt:lpstr>Μαθησιακοί στόχοι</vt:lpstr>
      <vt:lpstr>Ας θυμηθούμε...</vt:lpstr>
      <vt:lpstr>Παραδείγματα από την καθημερινή ζωή</vt:lpstr>
      <vt:lpstr>Ήρθε η ώρα για λίγη συζήτηση...</vt:lpstr>
      <vt:lpstr>Ας πειραματιστούμε!!!</vt:lpstr>
      <vt:lpstr>Οδηγίες </vt:lpstr>
      <vt:lpstr>Τι θα δούμε;;;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366</cp:revision>
  <dcterms:created xsi:type="dcterms:W3CDTF">2025-11-29T17:15:04Z</dcterms:created>
  <dcterms:modified xsi:type="dcterms:W3CDTF">2025-12-10T18:15:29Z</dcterms:modified>
</cp:coreProperties>
</file>