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4F8A8-4665-B26D-61DE-91277C0C2043}" v="56" dt="2025-12-10T18:02:44.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10/12/2025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97568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10/12/2025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380166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10/12/2025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93852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10/12/2025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3235862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10/12/2025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35946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8526F0F3-3C53-41BC-8FFD-0BFB6DD91672}" type="datetimeFigureOut">
              <a:rPr lang="el-GR" smtClean="0"/>
              <a:t>10/12/2025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424105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8526F0F3-3C53-41BC-8FFD-0BFB6DD91672}" type="datetimeFigureOut">
              <a:rPr lang="el-GR" smtClean="0"/>
              <a:t>10/12/2025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65038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8526F0F3-3C53-41BC-8FFD-0BFB6DD91672}" type="datetimeFigureOut">
              <a:rPr lang="el-GR" smtClean="0"/>
              <a:t>10/12/2025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997914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526F0F3-3C53-41BC-8FFD-0BFB6DD91672}" type="datetimeFigureOut">
              <a:rPr lang="el-GR" smtClean="0"/>
              <a:t>10/12/2025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17584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26F0F3-3C53-41BC-8FFD-0BFB6DD91672}" type="datetimeFigureOut">
              <a:rPr lang="el-GR" smtClean="0"/>
              <a:t>10/12/2025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79947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26F0F3-3C53-41BC-8FFD-0BFB6DD91672}" type="datetimeFigureOut">
              <a:rPr lang="el-GR" smtClean="0"/>
              <a:t>10/12/2025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473159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26F0F3-3C53-41BC-8FFD-0BFB6DD91672}" type="datetimeFigureOut">
              <a:rPr lang="el-GR" smtClean="0"/>
              <a:t>10/12/2025</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D45B6D-1AE9-4C4D-AC38-C455C96DF37A}" type="slidenum">
              <a:rPr lang="el-GR" smtClean="0"/>
              <a:t>‹#›</a:t>
            </a:fld>
            <a:endParaRPr lang="el-GR"/>
          </a:p>
        </p:txBody>
      </p:sp>
    </p:spTree>
    <p:extLst>
      <p:ext uri="{BB962C8B-B14F-4D97-AF65-F5344CB8AC3E}">
        <p14:creationId xmlns:p14="http://schemas.microsoft.com/office/powerpoint/2010/main" val="1281708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Τίτλος 1"/>
          <p:cNvSpPr>
            <a:spLocks noGrp="1"/>
          </p:cNvSpPr>
          <p:nvPr>
            <p:ph type="ctrTitle"/>
          </p:nvPr>
        </p:nvSpPr>
        <p:spPr>
          <a:xfrm>
            <a:off x="3880430" y="583345"/>
            <a:ext cx="7160357" cy="4164820"/>
          </a:xfrm>
        </p:spPr>
        <p:txBody>
          <a:bodyPr anchor="t">
            <a:normAutofit/>
          </a:bodyPr>
          <a:lstStyle/>
          <a:p>
            <a:pPr algn="r"/>
            <a:r>
              <a:rPr lang="el-GR" sz="7400" dirty="0">
                <a:solidFill>
                  <a:srgbClr val="FFFFFF"/>
                </a:solidFill>
              </a:rPr>
              <a:t>Ενότητα 1:</a:t>
            </a:r>
          </a:p>
        </p:txBody>
      </p:sp>
      <p:sp>
        <p:nvSpPr>
          <p:cNvPr id="3" name="Υπότιτλος 2"/>
          <p:cNvSpPr>
            <a:spLocks noGrp="1"/>
          </p:cNvSpPr>
          <p:nvPr>
            <p:ph type="subTitle" idx="1"/>
          </p:nvPr>
        </p:nvSpPr>
        <p:spPr>
          <a:xfrm>
            <a:off x="1208228" y="5972174"/>
            <a:ext cx="8578699" cy="504825"/>
          </a:xfrm>
        </p:spPr>
        <p:txBody>
          <a:bodyPr vert="horz" lIns="91440" tIns="45720" rIns="91440" bIns="45720" rtlCol="0" anchor="t">
            <a:normAutofit/>
          </a:bodyPr>
          <a:lstStyle/>
          <a:p>
            <a:pPr algn="l"/>
            <a:r>
              <a:rPr lang="el-GR" sz="2000" dirty="0">
                <a:solidFill>
                  <a:srgbClr val="FFFFFF"/>
                </a:solidFill>
              </a:rPr>
              <a:t>Τα στάδια του κύκλου του νερού.</a:t>
            </a:r>
          </a:p>
        </p:txBody>
      </p:sp>
      <p:sp>
        <p:nvSpPr>
          <p:cNvPr id="4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4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4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50" name="Straight Connector 4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2"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54"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56"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32512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3DE433B-D4A4-EBD9-7066-2B57758D5974}"/>
              </a:ext>
            </a:extLst>
          </p:cNvPr>
          <p:cNvSpPr>
            <a:spLocks noGrp="1"/>
          </p:cNvSpPr>
          <p:nvPr>
            <p:ph type="title"/>
          </p:nvPr>
        </p:nvSpPr>
        <p:spPr>
          <a:xfrm>
            <a:off x="686834" y="1153572"/>
            <a:ext cx="3200400" cy="4461163"/>
          </a:xfrm>
        </p:spPr>
        <p:txBody>
          <a:bodyPr>
            <a:normAutofit/>
          </a:bodyPr>
          <a:lstStyle/>
          <a:p>
            <a:r>
              <a:rPr lang="el-GR">
                <a:solidFill>
                  <a:srgbClr val="FFFFFF"/>
                </a:solidFill>
              </a:rPr>
              <a:t>Μαθησιακοί στόχοι</a:t>
            </a:r>
          </a:p>
        </p:txBody>
      </p:sp>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5831E791-EF56-DCCB-5E29-0D6F3C32A8EE}"/>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l-GR" dirty="0"/>
              <a:t>Οι μαθητές θα μπορούν να:</a:t>
            </a:r>
          </a:p>
          <a:p>
            <a:r>
              <a:rPr lang="el-GR" dirty="0"/>
              <a:t>Αναγνωρίζουν και να ονομάζουν τα βασικά στάδια: εξάτμιση, συμπύκνωση, κατακρήμνιση, συγκέντρωση.</a:t>
            </a:r>
          </a:p>
          <a:p>
            <a:r>
              <a:rPr lang="el-GR" dirty="0"/>
              <a:t>Περιγράφουν με απλά λόγια τι συμβαίνει σε κάθε στάδιο.</a:t>
            </a:r>
          </a:p>
          <a:p>
            <a:endParaRPr lang="el-GR"/>
          </a:p>
          <a:p>
            <a:endParaRPr lang="el-GR"/>
          </a:p>
        </p:txBody>
      </p:sp>
    </p:spTree>
    <p:extLst>
      <p:ext uri="{BB962C8B-B14F-4D97-AF65-F5344CB8AC3E}">
        <p14:creationId xmlns:p14="http://schemas.microsoft.com/office/powerpoint/2010/main" val="2771734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433778D-6EED-8449-6483-2D1E5C128F52}"/>
              </a:ext>
            </a:extLst>
          </p:cNvPr>
          <p:cNvSpPr>
            <a:spLocks noGrp="1"/>
          </p:cNvSpPr>
          <p:nvPr>
            <p:ph type="title"/>
          </p:nvPr>
        </p:nvSpPr>
        <p:spPr>
          <a:xfrm>
            <a:off x="686834" y="1153572"/>
            <a:ext cx="3200400" cy="4461163"/>
          </a:xfrm>
        </p:spPr>
        <p:txBody>
          <a:bodyPr>
            <a:normAutofit/>
          </a:bodyPr>
          <a:lstStyle/>
          <a:p>
            <a:r>
              <a:rPr lang="el-GR">
                <a:solidFill>
                  <a:srgbClr val="FFFFFF"/>
                </a:solidFill>
              </a:rPr>
              <a:t>Ορισμός: Ο κύκλος του νερού</a:t>
            </a:r>
          </a:p>
        </p:txBody>
      </p:sp>
      <p:sp>
        <p:nvSpPr>
          <p:cNvPr id="48" name="Arc 4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45FFA033-7369-E9E9-4A1B-E7097BCBFE74}"/>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l-GR"/>
              <a:t>Το νερό της θάλασσας των ποταμών και των λιμνών, όταν ζεσταίνεται από τον ήλιο εξατμίζεται και γίνεται υδρατμός. Οι υδρατμοί ανεβαίνουν ψηλά στον ουρανό και σχηματίζουν τα σύννεφα. Εκεί ψύχονται, ξαναγίνονται σταγόνες και πέφτουν στην γη ως βροχή, χιόνι ή χαλάζι. 'Ετσι ξαναγυρνούν στη θάλασσα, στις λίμνες και στα ποτάμια, δηλαδή εκεί όπου ξεκίνησαν. Το ταξίδι αυτό του νερού συνεχίζεται ξανά και ξανά και λέγεται "κύκλος του νερού".</a:t>
            </a:r>
          </a:p>
        </p:txBody>
      </p:sp>
    </p:spTree>
    <p:extLst>
      <p:ext uri="{BB962C8B-B14F-4D97-AF65-F5344CB8AC3E}">
        <p14:creationId xmlns:p14="http://schemas.microsoft.com/office/powerpoint/2010/main" val="121123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ACD7D0B4-0916-368C-DFAE-86F5CD667900}"/>
              </a:ext>
            </a:extLst>
          </p:cNvPr>
          <p:cNvSpPr>
            <a:spLocks noGrp="1"/>
          </p:cNvSpPr>
          <p:nvPr>
            <p:ph type="title"/>
          </p:nvPr>
        </p:nvSpPr>
        <p:spPr>
          <a:xfrm>
            <a:off x="838200" y="365125"/>
            <a:ext cx="5393361" cy="1325563"/>
          </a:xfrm>
        </p:spPr>
        <p:txBody>
          <a:bodyPr>
            <a:normAutofit/>
          </a:bodyPr>
          <a:lstStyle/>
          <a:p>
            <a:r>
              <a:rPr lang="el-GR" dirty="0"/>
              <a:t>Τα στάδια του κύκλου του νερού- Στάδιο 1</a:t>
            </a:r>
          </a:p>
        </p:txBody>
      </p:sp>
      <p:sp>
        <p:nvSpPr>
          <p:cNvPr id="3" name="Θέση περιεχομένου 2">
            <a:extLst>
              <a:ext uri="{FF2B5EF4-FFF2-40B4-BE49-F238E27FC236}">
                <a16:creationId xmlns:a16="http://schemas.microsoft.com/office/drawing/2014/main" id="{F6D35BE5-EABE-B859-0D24-7EAF510721FC}"/>
              </a:ext>
            </a:extLst>
          </p:cNvPr>
          <p:cNvSpPr>
            <a:spLocks noGrp="1"/>
          </p:cNvSpPr>
          <p:nvPr>
            <p:ph idx="1"/>
          </p:nvPr>
        </p:nvSpPr>
        <p:spPr>
          <a:xfrm>
            <a:off x="838200" y="1825625"/>
            <a:ext cx="5393361" cy="4351338"/>
          </a:xfrm>
        </p:spPr>
        <p:txBody>
          <a:bodyPr vert="horz" lIns="91440" tIns="45720" rIns="91440" bIns="45720" rtlCol="0">
            <a:normAutofit/>
          </a:bodyPr>
          <a:lstStyle/>
          <a:p>
            <a:pPr marL="514350" indent="-514350">
              <a:buAutoNum type="arabicPeriod"/>
            </a:pPr>
            <a:r>
              <a:rPr lang="el-GR" dirty="0"/>
              <a:t>Εξάτμιση- Το νερό ανεβαίνει </a:t>
            </a:r>
          </a:p>
          <a:p>
            <a:pPr marL="0" indent="0">
              <a:buNone/>
            </a:pPr>
            <a:r>
              <a:rPr lang="el-GR" dirty="0"/>
              <a:t>Ο ήλιος ζεσταίνει το νερό στη θάλασσα, στις λίμνες και στα ποτάμια. Το νερό γίνεται ατμός και επιστρέφει ψηλά στον ουρανό.</a:t>
            </a:r>
          </a:p>
        </p:txBody>
      </p:sp>
      <p:pic>
        <p:nvPicPr>
          <p:cNvPr id="4" name="Εικόνα 3" descr="ένας ήλιος.">
            <a:extLst>
              <a:ext uri="{FF2B5EF4-FFF2-40B4-BE49-F238E27FC236}">
                <a16:creationId xmlns:a16="http://schemas.microsoft.com/office/drawing/2014/main" id="{9077CF71-5CE1-2EB7-5BFA-B103355A5182}"/>
              </a:ext>
            </a:extLst>
          </p:cNvPr>
          <p:cNvPicPr>
            <a:picLocks noChangeAspect="1"/>
          </p:cNvPicPr>
          <p:nvPr/>
        </p:nvPicPr>
        <p:blipFill>
          <a:blip r:embed="rId2"/>
          <a:srcRect r="3" b="3"/>
          <a:stretch>
            <a:fill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652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2DEB81-07FF-FC61-B616-193811550417}"/>
              </a:ext>
            </a:extLst>
          </p:cNvPr>
          <p:cNvSpPr>
            <a:spLocks noGrp="1"/>
          </p:cNvSpPr>
          <p:nvPr>
            <p:ph type="title"/>
          </p:nvPr>
        </p:nvSpPr>
        <p:spPr>
          <a:xfrm>
            <a:off x="761840" y="1138265"/>
            <a:ext cx="4544762" cy="1401183"/>
          </a:xfrm>
        </p:spPr>
        <p:txBody>
          <a:bodyPr anchor="t">
            <a:normAutofit/>
          </a:bodyPr>
          <a:lstStyle/>
          <a:p>
            <a:r>
              <a:rPr lang="el-GR" sz="3200" dirty="0"/>
              <a:t>Στάδιο2</a:t>
            </a:r>
          </a:p>
        </p:txBody>
      </p:sp>
      <p:cxnSp>
        <p:nvCxnSpPr>
          <p:cNvPr id="25" name="Straight Connector 2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189810D6-90BE-14BF-B974-76D707A388CA}"/>
              </a:ext>
            </a:extLst>
          </p:cNvPr>
          <p:cNvSpPr>
            <a:spLocks noGrp="1"/>
          </p:cNvSpPr>
          <p:nvPr>
            <p:ph idx="1"/>
          </p:nvPr>
        </p:nvSpPr>
        <p:spPr>
          <a:xfrm>
            <a:off x="761840" y="2551176"/>
            <a:ext cx="4544762" cy="3602935"/>
          </a:xfrm>
        </p:spPr>
        <p:txBody>
          <a:bodyPr vert="horz" lIns="91440" tIns="45720" rIns="91440" bIns="45720" rtlCol="0">
            <a:normAutofit/>
          </a:bodyPr>
          <a:lstStyle/>
          <a:p>
            <a:pPr marL="0" indent="0">
              <a:buNone/>
            </a:pPr>
            <a:r>
              <a:rPr lang="el-GR" sz="2000"/>
              <a:t>2. Συμπύκνωση- Φτιάχνονται σύννεφα</a:t>
            </a:r>
          </a:p>
          <a:p>
            <a:pPr marL="0" indent="0">
              <a:buNone/>
            </a:pPr>
            <a:r>
              <a:rPr lang="el-GR" sz="2000"/>
              <a:t>Ο ατμός ψηλά στον ουρανό κρυώνει. Γίνεται μικρές σταγόνες νερού. Έτσι δημιουργούνται τα σύννεφα.</a:t>
            </a:r>
          </a:p>
          <a:p>
            <a:pPr marL="0" indent="0">
              <a:buNone/>
            </a:pPr>
            <a:endParaRPr lang="el-GR" sz="2000"/>
          </a:p>
        </p:txBody>
      </p:sp>
      <p:pic>
        <p:nvPicPr>
          <p:cNvPr id="5" name="Συννεφιά ουρανός ακτίνες" descr="ουρανός με σύννεφα και ήλιο">
            <a:hlinkClick r:id="" action="ppaction://media"/>
            <a:extLst>
              <a:ext uri="{FF2B5EF4-FFF2-40B4-BE49-F238E27FC236}">
                <a16:creationId xmlns:a16="http://schemas.microsoft.com/office/drawing/2014/main" id="{1584F0D2-269C-6166-2ADD-8B95ED0BD6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82748" y="1929568"/>
            <a:ext cx="5334160" cy="3000464"/>
          </a:xfrm>
          <a:prstGeom prst="rect">
            <a:avLst/>
          </a:prstGeom>
        </p:spPr>
      </p:pic>
    </p:spTree>
    <p:extLst>
      <p:ext uri="{BB962C8B-B14F-4D97-AF65-F5344CB8AC3E}">
        <p14:creationId xmlns:p14="http://schemas.microsoft.com/office/powerpoint/2010/main" val="316936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7D00757A-BBD1-B59D-370E-4537CE18ECCA}"/>
              </a:ext>
            </a:extLst>
          </p:cNvPr>
          <p:cNvSpPr>
            <a:spLocks noGrp="1"/>
          </p:cNvSpPr>
          <p:nvPr>
            <p:ph type="title"/>
          </p:nvPr>
        </p:nvSpPr>
        <p:spPr>
          <a:xfrm>
            <a:off x="5894962" y="479493"/>
            <a:ext cx="5458838" cy="1325563"/>
          </a:xfrm>
        </p:spPr>
        <p:txBody>
          <a:bodyPr>
            <a:normAutofit/>
          </a:bodyPr>
          <a:lstStyle/>
          <a:p>
            <a:r>
              <a:rPr lang="el-GR" dirty="0"/>
              <a:t>Στάδιο 3</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Γραφικό 4" descr="σύννεφο με βροχή">
            <a:extLst>
              <a:ext uri="{FF2B5EF4-FFF2-40B4-BE49-F238E27FC236}">
                <a16:creationId xmlns:a16="http://schemas.microsoft.com/office/drawing/2014/main" id="{D47D9180-384B-A770-9AE3-AEECB19C77CE}"/>
              </a:ext>
              <a:ext uri="{C183D7F6-B498-43B3-948B-1728B52AA6E4}">
                <adec:decorative xmlns:adec="http://schemas.microsoft.com/office/drawing/2017/decorative" val="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Θέση περιεχομένου 2">
            <a:extLst>
              <a:ext uri="{FF2B5EF4-FFF2-40B4-BE49-F238E27FC236}">
                <a16:creationId xmlns:a16="http://schemas.microsoft.com/office/drawing/2014/main" id="{1143697F-C114-83CF-D31E-59DE6FC77348}"/>
              </a:ext>
            </a:extLst>
          </p:cNvPr>
          <p:cNvSpPr>
            <a:spLocks noGrp="1"/>
          </p:cNvSpPr>
          <p:nvPr>
            <p:ph idx="1"/>
          </p:nvPr>
        </p:nvSpPr>
        <p:spPr>
          <a:xfrm>
            <a:off x="5894962" y="1984443"/>
            <a:ext cx="5458838" cy="4192520"/>
          </a:xfrm>
        </p:spPr>
        <p:txBody>
          <a:bodyPr vert="horz" lIns="91440" tIns="45720" rIns="91440" bIns="45720" rtlCol="0">
            <a:normAutofit/>
          </a:bodyPr>
          <a:lstStyle/>
          <a:p>
            <a:pPr marL="0" indent="0">
              <a:buNone/>
            </a:pPr>
            <a:r>
              <a:rPr lang="el-GR"/>
              <a:t>3. Κατακρήμνιση- Το νερό πέφτει στη Γη</a:t>
            </a:r>
          </a:p>
          <a:p>
            <a:pPr marL="0" indent="0">
              <a:buNone/>
            </a:pPr>
            <a:r>
              <a:rPr lang="el-GR" dirty="0"/>
              <a:t>Όταν ένα σύννεφο "βαραίνει" , το νερό πέφτει ξανά κάτω. Αυτό </a:t>
            </a:r>
            <a:r>
              <a:rPr lang="el-GR"/>
              <a:t>λέγεται κατακρήμνιση και μπορεί να είναι:</a:t>
            </a:r>
          </a:p>
          <a:p>
            <a:r>
              <a:rPr lang="el-GR"/>
              <a:t>Βροχή</a:t>
            </a:r>
          </a:p>
          <a:p>
            <a:r>
              <a:rPr lang="el-GR"/>
              <a:t>Χιόνι </a:t>
            </a:r>
          </a:p>
          <a:p>
            <a:r>
              <a:rPr lang="el-GR"/>
              <a:t>Χαλάζι </a:t>
            </a:r>
          </a:p>
          <a:p>
            <a:pPr marL="0" indent="0">
              <a:buNone/>
            </a:pPr>
            <a:endParaRPr lang="el-GR" dirty="0"/>
          </a:p>
        </p:txBody>
      </p:sp>
    </p:spTree>
    <p:extLst>
      <p:ext uri="{BB962C8B-B14F-4D97-AF65-F5344CB8AC3E}">
        <p14:creationId xmlns:p14="http://schemas.microsoft.com/office/powerpoint/2010/main" val="3644942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8975BBDE-6EE2-4521-18B0-93F80B203E9C}"/>
              </a:ext>
            </a:extLst>
          </p:cNvPr>
          <p:cNvSpPr>
            <a:spLocks noGrp="1"/>
          </p:cNvSpPr>
          <p:nvPr>
            <p:ph type="title"/>
          </p:nvPr>
        </p:nvSpPr>
        <p:spPr>
          <a:xfrm>
            <a:off x="5894962" y="479493"/>
            <a:ext cx="5458838" cy="1325563"/>
          </a:xfrm>
        </p:spPr>
        <p:txBody>
          <a:bodyPr>
            <a:normAutofit/>
          </a:bodyPr>
          <a:lstStyle/>
          <a:p>
            <a:r>
              <a:rPr lang="el-GR" dirty="0"/>
              <a:t>Στάδιο 4</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Γραφικό 3">
            <a:extLst>
              <a:ext uri="{FF2B5EF4-FFF2-40B4-BE49-F238E27FC236}">
                <a16:creationId xmlns:a16="http://schemas.microsoft.com/office/drawing/2014/main" id="{DFEC8D7F-B4C6-6199-34E6-576C083CECC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Θέση περιεχομένου 2">
            <a:extLst>
              <a:ext uri="{FF2B5EF4-FFF2-40B4-BE49-F238E27FC236}">
                <a16:creationId xmlns:a16="http://schemas.microsoft.com/office/drawing/2014/main" id="{2F24A078-E3A1-1104-094B-7B0979028FB9}"/>
              </a:ext>
            </a:extLst>
          </p:cNvPr>
          <p:cNvSpPr>
            <a:spLocks noGrp="1"/>
          </p:cNvSpPr>
          <p:nvPr>
            <p:ph idx="1"/>
          </p:nvPr>
        </p:nvSpPr>
        <p:spPr>
          <a:xfrm>
            <a:off x="5894962" y="1984443"/>
            <a:ext cx="5458838" cy="4192520"/>
          </a:xfrm>
        </p:spPr>
        <p:txBody>
          <a:bodyPr vert="horz" lIns="91440" tIns="45720" rIns="91440" bIns="45720" rtlCol="0">
            <a:normAutofit/>
          </a:bodyPr>
          <a:lstStyle/>
          <a:p>
            <a:pPr marL="0" indent="0">
              <a:buNone/>
            </a:pPr>
            <a:r>
              <a:rPr lang="el-GR"/>
              <a:t>4. Συγκέντρωση- Το νερό επιστρέφει στη Γη</a:t>
            </a:r>
          </a:p>
          <a:p>
            <a:pPr marL="0" indent="0">
              <a:buNone/>
            </a:pPr>
            <a:r>
              <a:rPr lang="el-GR" dirty="0"/>
              <a:t>Αφού πέσει στη Γη η βροχή το νερό γεμίζει θάλασσες, λίμνες και ποτάμια. </a:t>
            </a:r>
          </a:p>
          <a:p>
            <a:pPr marL="0" indent="0">
              <a:buNone/>
            </a:pPr>
            <a:r>
              <a:rPr lang="el-GR"/>
              <a:t>Και ο κύκλος ξεκινάει από την αρχή!</a:t>
            </a:r>
          </a:p>
        </p:txBody>
      </p:sp>
    </p:spTree>
    <p:extLst>
      <p:ext uri="{BB962C8B-B14F-4D97-AF65-F5344CB8AC3E}">
        <p14:creationId xmlns:p14="http://schemas.microsoft.com/office/powerpoint/2010/main" val="1000962355"/>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Ευρεία οθόνη</PresentationFormat>
  <Paragraphs>0</Paragraphs>
  <Slides>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7</vt:i4>
      </vt:variant>
    </vt:vector>
  </HeadingPairs>
  <TitlesOfParts>
    <vt:vector size="8" baseType="lpstr">
      <vt:lpstr>Θέμα του Office</vt:lpstr>
      <vt:lpstr>Ενότητα 1:</vt:lpstr>
      <vt:lpstr>Μαθησιακοί στόχοι</vt:lpstr>
      <vt:lpstr>Ορισμός: Ο κύκλος του νερού</vt:lpstr>
      <vt:lpstr>Τα στάδια του κύκλου του νερού- Στάδιο 1</vt:lpstr>
      <vt:lpstr>Στάδιο2</vt:lpstr>
      <vt:lpstr>Στάδιο 3</vt:lpstr>
      <vt:lpstr>Στάδιο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283</cp:revision>
  <dcterms:created xsi:type="dcterms:W3CDTF">2025-11-25T16:25:12Z</dcterms:created>
  <dcterms:modified xsi:type="dcterms:W3CDTF">2025-12-10T18:03:06Z</dcterms:modified>
</cp:coreProperties>
</file>