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59" r:id="rId5"/>
    <p:sldId id="263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Μαθαίνω τα πρόσωπα του ρήματος</a:t>
            </a:r>
            <a:br>
              <a:rPr lang="el-GR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Διδακτικό υλικό για μαθητές Β΄ Δημοτικού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Ενικός αριθμός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Α' ενικό</a:t>
            </a:r>
            <a:r>
              <a:rPr dirty="0"/>
              <a:t> π</a:t>
            </a:r>
            <a:r>
              <a:rPr dirty="0" err="1"/>
              <a:t>ρόσω</a:t>
            </a:r>
            <a:r>
              <a:rPr dirty="0"/>
              <a:t>πο: </a:t>
            </a:r>
            <a:r>
              <a:rPr dirty="0">
                <a:solidFill>
                  <a:srgbClr val="FF0000"/>
                </a:solidFill>
              </a:rPr>
              <a:t>εγώ</a:t>
            </a:r>
            <a:r>
              <a:rPr dirty="0"/>
              <a:t> κάνω</a:t>
            </a:r>
            <a:r>
              <a:rPr lang="en-US" dirty="0"/>
              <a:t>, </a:t>
            </a:r>
            <a:r>
              <a:rPr lang="el-GR" dirty="0"/>
              <a:t>τρέχω, παίζω</a:t>
            </a:r>
            <a:endParaRPr dirty="0"/>
          </a:p>
          <a:p>
            <a:r>
              <a:rPr lang="el-GR" dirty="0">
                <a:solidFill>
                  <a:srgbClr val="FF0000"/>
                </a:solidFill>
              </a:rPr>
              <a:t>Β' ενικό</a:t>
            </a:r>
            <a:r>
              <a:rPr lang="el-GR" dirty="0"/>
              <a:t> </a:t>
            </a:r>
            <a:r>
              <a:rPr dirty="0"/>
              <a:t>π</a:t>
            </a:r>
            <a:r>
              <a:rPr dirty="0" err="1"/>
              <a:t>ρόσω</a:t>
            </a:r>
            <a:r>
              <a:rPr dirty="0"/>
              <a:t>πο: </a:t>
            </a:r>
            <a:r>
              <a:rPr dirty="0">
                <a:solidFill>
                  <a:srgbClr val="FF0000"/>
                </a:solidFill>
              </a:rPr>
              <a:t>εσύ</a:t>
            </a:r>
            <a:r>
              <a:rPr dirty="0"/>
              <a:t> κάνεις</a:t>
            </a:r>
            <a:r>
              <a:rPr lang="el-GR" dirty="0"/>
              <a:t>, τρέχεις, παίζεις</a:t>
            </a:r>
            <a:endParaRPr dirty="0"/>
          </a:p>
          <a:p>
            <a:r>
              <a:rPr lang="el-GR" dirty="0">
                <a:solidFill>
                  <a:srgbClr val="FF0000"/>
                </a:solidFill>
              </a:rPr>
              <a:t>Γ' ενικό</a:t>
            </a:r>
            <a:r>
              <a:rPr lang="el-GR" dirty="0"/>
              <a:t> </a:t>
            </a:r>
            <a:r>
              <a:rPr dirty="0"/>
              <a:t>π</a:t>
            </a:r>
            <a:r>
              <a:rPr dirty="0" err="1"/>
              <a:t>ρόσω</a:t>
            </a:r>
            <a:r>
              <a:rPr dirty="0"/>
              <a:t>πο: </a:t>
            </a:r>
            <a:r>
              <a:rPr dirty="0">
                <a:solidFill>
                  <a:srgbClr val="FF0000"/>
                </a:solidFill>
              </a:rPr>
              <a:t>αυτός/αυτή/αυτό</a:t>
            </a:r>
            <a:r>
              <a:rPr dirty="0"/>
              <a:t> κάνει</a:t>
            </a:r>
            <a:r>
              <a:rPr lang="el-GR" dirty="0"/>
              <a:t>, τρέχει, παίζει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835925-ECE8-C0DE-56A1-87E84D0D0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Πληθυντικός αριθμός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BDE45EE-5F4B-0F1F-10DE-0A150CEBF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Α’ πληθυντικό</a:t>
            </a:r>
            <a:r>
              <a:rPr lang="el-GR" dirty="0"/>
              <a:t> πρόσωπο: </a:t>
            </a:r>
            <a:r>
              <a:rPr lang="el-GR" dirty="0">
                <a:solidFill>
                  <a:srgbClr val="FF0000"/>
                </a:solidFill>
              </a:rPr>
              <a:t>εμείς</a:t>
            </a:r>
            <a:r>
              <a:rPr lang="el-GR" dirty="0"/>
              <a:t> κάνουμε, τρέχουμε, παίζουμε</a:t>
            </a:r>
          </a:p>
          <a:p>
            <a:r>
              <a:rPr lang="el-GR" dirty="0">
                <a:solidFill>
                  <a:srgbClr val="FF0000"/>
                </a:solidFill>
              </a:rPr>
              <a:t>Β’ πληθυντικό</a:t>
            </a:r>
            <a:r>
              <a:rPr lang="el-GR" dirty="0"/>
              <a:t> πρόσωπο: </a:t>
            </a:r>
            <a:r>
              <a:rPr lang="el-GR" dirty="0">
                <a:solidFill>
                  <a:srgbClr val="FF0000"/>
                </a:solidFill>
              </a:rPr>
              <a:t>εσείς</a:t>
            </a:r>
            <a:r>
              <a:rPr lang="el-GR" dirty="0"/>
              <a:t> κάνετε, τρέχετε, παίζετε</a:t>
            </a:r>
          </a:p>
          <a:p>
            <a:r>
              <a:rPr lang="el-GR" dirty="0">
                <a:solidFill>
                  <a:srgbClr val="FF0000"/>
                </a:solidFill>
              </a:rPr>
              <a:t>Γ’ πληθυντικό</a:t>
            </a:r>
            <a:r>
              <a:rPr lang="el-GR" dirty="0"/>
              <a:t> πρόσωπο: </a:t>
            </a:r>
            <a:r>
              <a:rPr lang="el-GR" dirty="0">
                <a:solidFill>
                  <a:srgbClr val="FF0000"/>
                </a:solidFill>
              </a:rPr>
              <a:t>αυτοί/αυτές/αυτά</a:t>
            </a:r>
            <a:r>
              <a:rPr lang="el-GR" dirty="0"/>
              <a:t> κάνουν, τρέχουν, παίζουν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61598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Κατα</a:t>
            </a:r>
            <a:r>
              <a:rPr dirty="0" err="1"/>
              <a:t>λήξεις</a:t>
            </a:r>
            <a:r>
              <a:rPr dirty="0"/>
              <a:t> </a:t>
            </a:r>
            <a:r>
              <a:rPr dirty="0" err="1"/>
              <a:t>ρημάτων</a:t>
            </a:r>
            <a:r>
              <a:rPr lang="el-GR" dirty="0"/>
              <a:t> στον ενικό αριθμό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-ω → </a:t>
            </a:r>
            <a:r>
              <a:rPr dirty="0" err="1"/>
              <a:t>εγώ</a:t>
            </a:r>
            <a:endParaRPr dirty="0"/>
          </a:p>
          <a:p>
            <a:r>
              <a:rPr dirty="0"/>
              <a:t>-</a:t>
            </a:r>
            <a:r>
              <a:rPr dirty="0" err="1"/>
              <a:t>εις</a:t>
            </a:r>
            <a:r>
              <a:rPr dirty="0"/>
              <a:t> → </a:t>
            </a:r>
            <a:r>
              <a:rPr dirty="0" err="1"/>
              <a:t>εσύ</a:t>
            </a:r>
            <a:endParaRPr dirty="0"/>
          </a:p>
          <a:p>
            <a:r>
              <a:rPr dirty="0"/>
              <a:t>-</a:t>
            </a:r>
            <a:r>
              <a:rPr dirty="0" err="1"/>
              <a:t>ει</a:t>
            </a:r>
            <a:r>
              <a:rPr dirty="0"/>
              <a:t> → α</a:t>
            </a:r>
            <a:r>
              <a:rPr dirty="0" err="1"/>
              <a:t>υτός</a:t>
            </a:r>
            <a:r>
              <a:rPr dirty="0"/>
              <a:t>/α</a:t>
            </a:r>
            <a:r>
              <a:rPr dirty="0" err="1"/>
              <a:t>υτή</a:t>
            </a:r>
            <a:r>
              <a:rPr dirty="0"/>
              <a:t>/α</a:t>
            </a:r>
            <a:r>
              <a:rPr dirty="0" err="1"/>
              <a:t>υτό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26E3A0-4DDD-4C3F-5F4F-CCA419EC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Καταλήξεις ρημάτων στον πληθυντικό αριθμό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385BBE-9D7B-FCD7-9AB4-164222296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-</a:t>
            </a:r>
            <a:r>
              <a:rPr lang="el-GR" dirty="0" err="1"/>
              <a:t>ουμε</a:t>
            </a:r>
            <a:r>
              <a:rPr lang="el-GR" dirty="0"/>
              <a:t> → εμείς</a:t>
            </a:r>
          </a:p>
          <a:p>
            <a:r>
              <a:rPr lang="el-GR" dirty="0"/>
              <a:t>-</a:t>
            </a:r>
            <a:r>
              <a:rPr lang="el-GR" dirty="0" err="1"/>
              <a:t>ετε</a:t>
            </a:r>
            <a:r>
              <a:rPr lang="el-GR" dirty="0"/>
              <a:t> → εσείς</a:t>
            </a:r>
          </a:p>
          <a:p>
            <a:r>
              <a:rPr lang="el-GR" dirty="0"/>
              <a:t>-</a:t>
            </a:r>
            <a:r>
              <a:rPr lang="el-GR" dirty="0" err="1"/>
              <a:t>ουν</a:t>
            </a:r>
            <a:r>
              <a:rPr lang="el-GR" dirty="0"/>
              <a:t> → αυτοί/αυτές/αυτά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9847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Ποιος μιλάει;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Τρέχ</a:t>
            </a:r>
            <a:r>
              <a:rPr lang="el-GR" dirty="0" err="1"/>
              <a:t>ουμε</a:t>
            </a:r>
            <a:r>
              <a:rPr dirty="0"/>
              <a:t> → ?</a:t>
            </a:r>
          </a:p>
          <a:p>
            <a:r>
              <a:rPr dirty="0" err="1"/>
              <a:t>Γράφεις</a:t>
            </a:r>
            <a:r>
              <a:rPr dirty="0"/>
              <a:t> → ?</a:t>
            </a:r>
          </a:p>
          <a:p>
            <a:r>
              <a:rPr dirty="0" err="1"/>
              <a:t>Τρ</a:t>
            </a:r>
            <a:r>
              <a:rPr dirty="0"/>
              <a:t>αγουδάει → 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146</Words>
  <Application>Microsoft Office PowerPoint</Application>
  <PresentationFormat>Προβολή στην οθόνη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Μαθαίνω τα πρόσωπα του ρήματος </vt:lpstr>
      <vt:lpstr>Ενικός αριθμός</vt:lpstr>
      <vt:lpstr>Πληθυντικός αριθμός</vt:lpstr>
      <vt:lpstr>Καταλήξεις ρημάτων στον ενικό αριθμό</vt:lpstr>
      <vt:lpstr>Καταλήξεις ρημάτων στον πληθυντικό αριθμό</vt:lpstr>
      <vt:lpstr>Ποιος μιλάει;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KOKOFEIADOU ELEFTHERIA-MARIA</cp:lastModifiedBy>
  <cp:revision>2</cp:revision>
  <dcterms:created xsi:type="dcterms:W3CDTF">2013-01-27T09:14:16Z</dcterms:created>
  <dcterms:modified xsi:type="dcterms:W3CDTF">2025-12-08T18:31:06Z</dcterms:modified>
  <cp:category/>
</cp:coreProperties>
</file>