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9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Ρήματα: Ενεστώτας – Αόριστος – Μέλλοντας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Δ</a:t>
            </a:r>
            <a:r>
              <a:rPr lang="el-GR" dirty="0" err="1"/>
              <a:t>ιδακτικό</a:t>
            </a:r>
            <a:r>
              <a:rPr lang="el-GR" dirty="0"/>
              <a:t> υλικό</a:t>
            </a:r>
            <a:r>
              <a:rPr dirty="0"/>
              <a:t> </a:t>
            </a:r>
            <a:r>
              <a:rPr dirty="0" err="1"/>
              <a:t>γι</a:t>
            </a:r>
            <a:r>
              <a:rPr dirty="0"/>
              <a:t>α</a:t>
            </a:r>
            <a:r>
              <a:rPr lang="el-GR" dirty="0"/>
              <a:t> μαθητές</a:t>
            </a:r>
            <a:r>
              <a:rPr dirty="0"/>
              <a:t> Β΄ Δημοτικού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Στόχοι Μαθήματος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Αν</a:t>
            </a:r>
            <a:r>
              <a:rPr dirty="0"/>
              <a:t>αγνώριση των χρόνων: Ενεστώτας, Αόριστος, Μέλλοντας</a:t>
            </a:r>
          </a:p>
          <a:p>
            <a:r>
              <a:rPr dirty="0"/>
              <a:t> </a:t>
            </a:r>
            <a:r>
              <a:rPr dirty="0" err="1"/>
              <a:t>Χρήση</a:t>
            </a:r>
            <a:r>
              <a:rPr dirty="0"/>
              <a:t> </a:t>
            </a:r>
            <a:r>
              <a:rPr dirty="0" err="1"/>
              <a:t>των</a:t>
            </a:r>
            <a:r>
              <a:rPr dirty="0"/>
              <a:t> </a:t>
            </a:r>
            <a:r>
              <a:rPr dirty="0" err="1"/>
              <a:t>χρόνων</a:t>
            </a:r>
            <a:r>
              <a:rPr dirty="0"/>
              <a:t> </a:t>
            </a:r>
            <a:r>
              <a:rPr dirty="0" err="1"/>
              <a:t>σε</a:t>
            </a:r>
            <a:r>
              <a:rPr dirty="0"/>
              <a:t> απ</a:t>
            </a:r>
            <a:r>
              <a:rPr dirty="0" err="1"/>
              <a:t>λές</a:t>
            </a:r>
            <a:r>
              <a:rPr dirty="0"/>
              <a:t> π</a:t>
            </a:r>
            <a:r>
              <a:rPr dirty="0" err="1"/>
              <a:t>ροτάσεις</a:t>
            </a:r>
            <a:endParaRPr dirty="0"/>
          </a:p>
          <a:p>
            <a:r>
              <a:rPr dirty="0" err="1"/>
              <a:t>Εξάσκηση</a:t>
            </a:r>
            <a:r>
              <a:rPr dirty="0"/>
              <a:t> </a:t>
            </a:r>
            <a:r>
              <a:rPr dirty="0" err="1"/>
              <a:t>μέσω</a:t>
            </a:r>
            <a:r>
              <a:rPr dirty="0"/>
              <a:t> παρα</a:t>
            </a:r>
            <a:r>
              <a:rPr dirty="0" err="1"/>
              <a:t>δειγμάτων</a:t>
            </a:r>
            <a:r>
              <a:rPr dirty="0"/>
              <a:t> και </a:t>
            </a:r>
            <a:r>
              <a:rPr dirty="0" err="1"/>
              <a:t>δρ</a:t>
            </a:r>
            <a:r>
              <a:rPr dirty="0"/>
              <a:t>αστηριοτήτων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Τονισμός Ρημάτων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Τονίζουμε</a:t>
            </a:r>
            <a:r>
              <a:rPr dirty="0"/>
              <a:t> </a:t>
            </a:r>
            <a:r>
              <a:rPr dirty="0" err="1"/>
              <a:t>το</a:t>
            </a:r>
            <a:r>
              <a:rPr dirty="0"/>
              <a:t> </a:t>
            </a:r>
            <a:r>
              <a:rPr dirty="0" err="1"/>
              <a:t>ρήμ</a:t>
            </a:r>
            <a:r>
              <a:rPr dirty="0"/>
              <a:t>α με χρώμα ή υπογράμμιση</a:t>
            </a:r>
          </a:p>
          <a:p>
            <a:r>
              <a:rPr dirty="0"/>
              <a:t>Παρα</a:t>
            </a:r>
            <a:r>
              <a:rPr dirty="0" err="1"/>
              <a:t>τηρούμε</a:t>
            </a:r>
            <a:r>
              <a:rPr dirty="0"/>
              <a:t> π</a:t>
            </a:r>
            <a:r>
              <a:rPr dirty="0" err="1"/>
              <a:t>ώς</a:t>
            </a:r>
            <a:r>
              <a:rPr dirty="0"/>
              <a:t> α</a:t>
            </a:r>
            <a:r>
              <a:rPr dirty="0" err="1"/>
              <a:t>λλάζει</a:t>
            </a:r>
            <a:r>
              <a:rPr dirty="0"/>
              <a:t> από </a:t>
            </a:r>
            <a:r>
              <a:rPr dirty="0" err="1"/>
              <a:t>χρόνο</a:t>
            </a:r>
            <a:r>
              <a:rPr dirty="0"/>
              <a:t> </a:t>
            </a:r>
            <a:r>
              <a:rPr dirty="0" err="1"/>
              <a:t>σε</a:t>
            </a:r>
            <a:r>
              <a:rPr dirty="0"/>
              <a:t> </a:t>
            </a:r>
            <a:r>
              <a:rPr dirty="0" err="1"/>
              <a:t>χρόνο</a:t>
            </a:r>
            <a:endParaRPr dirty="0"/>
          </a:p>
          <a:p>
            <a:r>
              <a:rPr dirty="0" err="1"/>
              <a:t>Συγκρίνουμε</a:t>
            </a:r>
            <a:r>
              <a:rPr dirty="0"/>
              <a:t> </a:t>
            </a:r>
            <a:r>
              <a:rPr dirty="0" err="1"/>
              <a:t>τις</a:t>
            </a:r>
            <a:r>
              <a:rPr dirty="0"/>
              <a:t> κατα</a:t>
            </a:r>
            <a:r>
              <a:rPr dirty="0" err="1"/>
              <a:t>λήξεις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Παραδείγματα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Ενεστώτ</a:t>
            </a:r>
            <a:r>
              <a:rPr dirty="0"/>
              <a:t>ας: παίζ</a:t>
            </a:r>
            <a:r>
              <a:rPr lang="el-GR" dirty="0">
                <a:solidFill>
                  <a:srgbClr val="FF0000"/>
                </a:solidFill>
              </a:rPr>
              <a:t>ω</a:t>
            </a:r>
            <a:r>
              <a:rPr dirty="0"/>
              <a:t>, </a:t>
            </a:r>
            <a:r>
              <a:rPr dirty="0" err="1"/>
              <a:t>τρέχ</a:t>
            </a:r>
            <a:r>
              <a:rPr lang="el-GR" dirty="0">
                <a:solidFill>
                  <a:srgbClr val="FF0000"/>
                </a:solidFill>
              </a:rPr>
              <a:t>ω</a:t>
            </a:r>
            <a:r>
              <a:rPr dirty="0"/>
              <a:t>, </a:t>
            </a:r>
            <a:r>
              <a:rPr dirty="0" err="1"/>
              <a:t>γράφ</a:t>
            </a:r>
            <a:r>
              <a:rPr lang="el-GR" dirty="0">
                <a:solidFill>
                  <a:srgbClr val="FF0000"/>
                </a:solidFill>
              </a:rPr>
              <a:t>ω</a:t>
            </a:r>
            <a:endParaRPr dirty="0"/>
          </a:p>
          <a:p>
            <a:r>
              <a:rPr dirty="0" err="1"/>
              <a:t>Αόριστος</a:t>
            </a:r>
            <a:r>
              <a:rPr dirty="0"/>
              <a:t>: </a:t>
            </a:r>
            <a:r>
              <a:rPr lang="el-GR" dirty="0">
                <a:solidFill>
                  <a:srgbClr val="FF0000"/>
                </a:solidFill>
              </a:rPr>
              <a:t>έ</a:t>
            </a:r>
            <a:r>
              <a:rPr dirty="0"/>
              <a:t>παι</a:t>
            </a:r>
            <a:r>
              <a:rPr lang="el-GR" dirty="0" err="1">
                <a:solidFill>
                  <a:srgbClr val="FF0000"/>
                </a:solidFill>
              </a:rPr>
              <a:t>ξα</a:t>
            </a:r>
            <a:r>
              <a:rPr dirty="0"/>
              <a:t>, </a:t>
            </a:r>
            <a:r>
              <a:rPr dirty="0">
                <a:solidFill>
                  <a:srgbClr val="FF0000"/>
                </a:solidFill>
              </a:rPr>
              <a:t>έ</a:t>
            </a:r>
            <a:r>
              <a:rPr dirty="0"/>
              <a:t>τρε</a:t>
            </a:r>
            <a:r>
              <a:rPr dirty="0">
                <a:solidFill>
                  <a:srgbClr val="FF0000"/>
                </a:solidFill>
              </a:rPr>
              <a:t>ξα</a:t>
            </a:r>
            <a:r>
              <a:rPr dirty="0"/>
              <a:t>, </a:t>
            </a:r>
            <a:r>
              <a:rPr dirty="0">
                <a:solidFill>
                  <a:srgbClr val="FF0000"/>
                </a:solidFill>
              </a:rPr>
              <a:t>έ</a:t>
            </a:r>
            <a:r>
              <a:rPr dirty="0"/>
              <a:t>γρα</a:t>
            </a:r>
            <a:r>
              <a:rPr dirty="0">
                <a:solidFill>
                  <a:srgbClr val="FF0000"/>
                </a:solidFill>
              </a:rPr>
              <a:t>ψα</a:t>
            </a:r>
          </a:p>
          <a:p>
            <a:r>
              <a:rPr dirty="0" err="1"/>
              <a:t>Μέλλοντ</a:t>
            </a:r>
            <a:r>
              <a:rPr dirty="0"/>
              <a:t>ας: </a:t>
            </a:r>
            <a:r>
              <a:rPr dirty="0">
                <a:solidFill>
                  <a:srgbClr val="FF0000"/>
                </a:solidFill>
              </a:rPr>
              <a:t>θα</a:t>
            </a:r>
            <a:r>
              <a:rPr dirty="0"/>
              <a:t> παί</a:t>
            </a:r>
            <a:r>
              <a:rPr dirty="0">
                <a:solidFill>
                  <a:srgbClr val="FF0000"/>
                </a:solidFill>
              </a:rPr>
              <a:t>ξω</a:t>
            </a:r>
            <a:r>
              <a:rPr dirty="0"/>
              <a:t>, </a:t>
            </a:r>
            <a:r>
              <a:rPr dirty="0">
                <a:solidFill>
                  <a:srgbClr val="FF0000"/>
                </a:solidFill>
              </a:rPr>
              <a:t>θα</a:t>
            </a:r>
            <a:r>
              <a:rPr dirty="0"/>
              <a:t> τρέ</a:t>
            </a:r>
            <a:r>
              <a:rPr dirty="0">
                <a:solidFill>
                  <a:srgbClr val="FF0000"/>
                </a:solidFill>
              </a:rPr>
              <a:t>ξω</a:t>
            </a:r>
            <a:r>
              <a:rPr dirty="0"/>
              <a:t>, </a:t>
            </a:r>
            <a:r>
              <a:rPr dirty="0">
                <a:solidFill>
                  <a:srgbClr val="FF0000"/>
                </a:solidFill>
              </a:rPr>
              <a:t>θα</a:t>
            </a:r>
            <a:r>
              <a:rPr dirty="0"/>
              <a:t> γρά</a:t>
            </a:r>
            <a:r>
              <a:rPr dirty="0">
                <a:solidFill>
                  <a:srgbClr val="FF0000"/>
                </a:solidFill>
              </a:rPr>
              <a:t>ψω</a:t>
            </a:r>
          </a:p>
        </p:txBody>
      </p:sp>
      <p:pic>
        <p:nvPicPr>
          <p:cNvPr id="5" name="Εικόνα 4" descr="Ένα κοριτσάκι παίζει με εκπαιδευτικά παιχνίδια.">
            <a:extLst>
              <a:ext uri="{FF2B5EF4-FFF2-40B4-BE49-F238E27FC236}">
                <a16:creationId xmlns:a16="http://schemas.microsoft.com/office/drawing/2014/main" id="{0C85D362-F054-F304-54D8-B3CE32333E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4386" y="3442560"/>
            <a:ext cx="4255228" cy="283166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87</Words>
  <Application>Microsoft Office PowerPoint</Application>
  <PresentationFormat>Προβολή στην οθόνη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Ρήματα: Ενεστώτας – Αόριστος – Μέλλοντας</vt:lpstr>
      <vt:lpstr>Στόχοι Μαθήματος</vt:lpstr>
      <vt:lpstr>Τονισμός Ρημάτων</vt:lpstr>
      <vt:lpstr>Παραδείγματα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KOKOFEIADOU ELEFTHERIA-MARIA</cp:lastModifiedBy>
  <cp:revision>2</cp:revision>
  <dcterms:created xsi:type="dcterms:W3CDTF">2013-01-27T09:14:16Z</dcterms:created>
  <dcterms:modified xsi:type="dcterms:W3CDTF">2025-12-01T18:11:13Z</dcterms:modified>
  <cp:category/>
</cp:coreProperties>
</file>