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Ρήμα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Διδ</a:t>
            </a:r>
            <a:r>
              <a:rPr dirty="0"/>
              <a:t>ακτικό υλικό για μαθητές Β΄ Δημοτικού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το ρήμα;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ρήμα δείχνει μια ενέργεια.</a:t>
            </a:r>
          </a:p>
          <a:p>
            <a:r>
              <a:rPr lang="el-GR" dirty="0"/>
              <a:t>Μας λέει τι κάνει κάποιος ή κάτι.</a:t>
            </a:r>
          </a:p>
        </p:txBody>
      </p:sp>
      <p:pic>
        <p:nvPicPr>
          <p:cNvPr id="5" name="Εικόνα 4" descr="Ένα παιδί χτενίζεται.&#10;">
            <a:extLst>
              <a:ext uri="{FF2B5EF4-FFF2-40B4-BE49-F238E27FC236}">
                <a16:creationId xmlns:a16="http://schemas.microsoft.com/office/drawing/2014/main" id="{05FACBF7-A631-1C99-6667-688916DD0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174" y="2810380"/>
            <a:ext cx="5116749" cy="34049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Ο </a:t>
            </a:r>
            <a:r>
              <a:rPr dirty="0" err="1"/>
              <a:t>Γιάννης</a:t>
            </a:r>
            <a:r>
              <a:rPr dirty="0"/>
              <a:t> </a:t>
            </a:r>
            <a:r>
              <a:rPr dirty="0" err="1"/>
              <a:t>τρέχει</a:t>
            </a:r>
            <a:r>
              <a:rPr dirty="0"/>
              <a:t>.</a:t>
            </a:r>
          </a:p>
          <a:p>
            <a:r>
              <a:rPr dirty="0"/>
              <a:t>Η </a:t>
            </a:r>
            <a:r>
              <a:rPr dirty="0" err="1"/>
              <a:t>γάτ</a:t>
            </a:r>
            <a:r>
              <a:rPr dirty="0"/>
              <a:t>α κοιμάται.</a:t>
            </a:r>
          </a:p>
          <a:p>
            <a:r>
              <a:rPr dirty="0"/>
              <a:t> </a:t>
            </a:r>
            <a:r>
              <a:rPr dirty="0" err="1"/>
              <a:t>Το</a:t>
            </a:r>
            <a:r>
              <a:rPr dirty="0"/>
              <a:t> πα</a:t>
            </a:r>
            <a:r>
              <a:rPr dirty="0" err="1"/>
              <a:t>ιδί</a:t>
            </a:r>
            <a:r>
              <a:rPr dirty="0"/>
              <a:t> πα</a:t>
            </a:r>
            <a:r>
              <a:rPr dirty="0" err="1"/>
              <a:t>ίζει</a:t>
            </a:r>
            <a:r>
              <a:rPr dirty="0"/>
              <a:t>.</a:t>
            </a:r>
          </a:p>
        </p:txBody>
      </p:sp>
      <p:pic>
        <p:nvPicPr>
          <p:cNvPr id="5" name="Εικόνα 4" descr="Μία γάτα κοιμάται.">
            <a:extLst>
              <a:ext uri="{FF2B5EF4-FFF2-40B4-BE49-F238E27FC236}">
                <a16:creationId xmlns:a16="http://schemas.microsoft.com/office/drawing/2014/main" id="{5B6131E1-57E6-5C65-FBB8-0589741EF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719" y="2667561"/>
            <a:ext cx="4291656" cy="28559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Σημαντικές Πληροφορίες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ρήμ</a:t>
            </a:r>
            <a:r>
              <a:rPr dirty="0"/>
              <a:t>α είναι πάντα η λέξη που δείχνει ενέργεια.</a:t>
            </a:r>
          </a:p>
          <a:p>
            <a:r>
              <a:rPr dirty="0" err="1"/>
              <a:t>Συχνά</a:t>
            </a:r>
            <a:r>
              <a:rPr dirty="0"/>
              <a:t> α</a:t>
            </a:r>
            <a:r>
              <a:rPr dirty="0" err="1"/>
              <a:t>λλάζει</a:t>
            </a:r>
            <a:r>
              <a:rPr dirty="0"/>
              <a:t> </a:t>
            </a:r>
            <a:r>
              <a:rPr dirty="0" err="1"/>
              <a:t>μορφή</a:t>
            </a:r>
            <a:r>
              <a:rPr dirty="0"/>
              <a:t> α</a:t>
            </a:r>
            <a:r>
              <a:rPr dirty="0" err="1"/>
              <a:t>νάλογ</a:t>
            </a:r>
            <a:r>
              <a:rPr dirty="0"/>
              <a:t>α με το ποιος κάνει την ενέργεια.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ήδη γνωρίζω;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Θυμήσου</a:t>
            </a:r>
            <a:r>
              <a:rPr dirty="0"/>
              <a:t> </a:t>
            </a:r>
            <a:r>
              <a:rPr dirty="0" err="1"/>
              <a:t>ενέργειες</a:t>
            </a:r>
            <a:r>
              <a:rPr dirty="0"/>
              <a:t> π</a:t>
            </a:r>
            <a:r>
              <a:rPr dirty="0" err="1"/>
              <a:t>ου</a:t>
            </a:r>
            <a:r>
              <a:rPr dirty="0"/>
              <a:t> </a:t>
            </a:r>
            <a:r>
              <a:rPr dirty="0" err="1"/>
              <a:t>κάνεις</a:t>
            </a:r>
            <a:r>
              <a:rPr dirty="0"/>
              <a:t> </a:t>
            </a:r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μέρ</a:t>
            </a:r>
            <a:r>
              <a:rPr dirty="0"/>
              <a:t>α.</a:t>
            </a:r>
          </a:p>
          <a:p>
            <a:r>
              <a:rPr dirty="0" err="1"/>
              <a:t>Αυτές</a:t>
            </a:r>
            <a:r>
              <a:rPr dirty="0"/>
              <a:t> </a:t>
            </a:r>
            <a:r>
              <a:rPr dirty="0" err="1"/>
              <a:t>οι</a:t>
            </a:r>
            <a:r>
              <a:rPr dirty="0"/>
              <a:t> </a:t>
            </a:r>
            <a:r>
              <a:rPr dirty="0" err="1"/>
              <a:t>λέξεις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ρήματα!</a:t>
            </a:r>
          </a:p>
        </p:txBody>
      </p:sp>
      <p:pic>
        <p:nvPicPr>
          <p:cNvPr id="5" name="Εικόνα 4" descr="Τρία παιδιά παίζουν ποδόσφαιρο.&#10;">
            <a:extLst>
              <a:ext uri="{FF2B5EF4-FFF2-40B4-BE49-F238E27FC236}">
                <a16:creationId xmlns:a16="http://schemas.microsoft.com/office/drawing/2014/main" id="{E00E3FAA-36B1-B129-F720-8EFC6F5C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638" y="2834092"/>
            <a:ext cx="4766554" cy="361868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Δραστηριότητα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Βρες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ρήμ</a:t>
            </a:r>
            <a:r>
              <a:rPr dirty="0"/>
              <a:t>α:</a:t>
            </a:r>
          </a:p>
          <a:p>
            <a:r>
              <a:rPr dirty="0"/>
              <a:t>Η μα</a:t>
            </a:r>
            <a:r>
              <a:rPr dirty="0" err="1"/>
              <a:t>μά</a:t>
            </a:r>
            <a:r>
              <a:rPr dirty="0"/>
              <a:t> μα</a:t>
            </a:r>
            <a:r>
              <a:rPr dirty="0" err="1"/>
              <a:t>γειρεύει</a:t>
            </a:r>
            <a:r>
              <a:rPr dirty="0"/>
              <a:t>.</a:t>
            </a:r>
          </a:p>
          <a:p>
            <a:r>
              <a:rPr dirty="0" err="1"/>
              <a:t>Το</a:t>
            </a:r>
            <a:r>
              <a:rPr dirty="0"/>
              <a:t> π</a:t>
            </a:r>
            <a:r>
              <a:rPr dirty="0" err="1"/>
              <a:t>ουλί</a:t>
            </a:r>
            <a:r>
              <a:rPr dirty="0"/>
              <a:t> π</a:t>
            </a:r>
            <a:r>
              <a:rPr dirty="0" err="1"/>
              <a:t>ετάει</a:t>
            </a:r>
            <a:r>
              <a:rPr dirty="0"/>
              <a:t>.</a:t>
            </a:r>
          </a:p>
          <a:p>
            <a:r>
              <a:rPr dirty="0"/>
              <a:t>Ο </a:t>
            </a:r>
            <a:r>
              <a:rPr dirty="0" err="1"/>
              <a:t>Νίκος</a:t>
            </a:r>
            <a:r>
              <a:rPr dirty="0"/>
              <a:t> </a:t>
            </a:r>
            <a:r>
              <a:rPr dirty="0" err="1"/>
              <a:t>γελάει</a:t>
            </a:r>
            <a:r>
              <a:rPr dirty="0"/>
              <a:t>.</a:t>
            </a:r>
          </a:p>
        </p:txBody>
      </p:sp>
      <p:pic>
        <p:nvPicPr>
          <p:cNvPr id="5" name="Εικόνα 4" descr="Μία μαμά μαγειρεύει.">
            <a:extLst>
              <a:ext uri="{FF2B5EF4-FFF2-40B4-BE49-F238E27FC236}">
                <a16:creationId xmlns:a16="http://schemas.microsoft.com/office/drawing/2014/main" id="{B0CCAD0D-8EAD-EACB-15AD-0F9C54226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686" y="2796013"/>
            <a:ext cx="3330150" cy="3330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98</Words>
  <Application>Microsoft Office PowerPoint</Application>
  <PresentationFormat>Προβολή στην οθόνη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Ρήμα</vt:lpstr>
      <vt:lpstr>Τι είναι το ρήμα;</vt:lpstr>
      <vt:lpstr>Παραδείγματα </vt:lpstr>
      <vt:lpstr>Σημαντικές Πληροφορίες</vt:lpstr>
      <vt:lpstr>Τι ήδη γνωρίζω;</vt:lpstr>
      <vt:lpstr>Δραστηριότητα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KOKOFEIADOU ELEFTHERIA-MARIA</cp:lastModifiedBy>
  <cp:revision>5</cp:revision>
  <dcterms:created xsi:type="dcterms:W3CDTF">2013-01-27T09:14:16Z</dcterms:created>
  <dcterms:modified xsi:type="dcterms:W3CDTF">2025-12-08T19:25:37Z</dcterms:modified>
  <cp:category/>
</cp:coreProperties>
</file>