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5E4D0A-C02E-47D3-917D-3155FF868044}" v="46" dt="2025-11-20T14:04:59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514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23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3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4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8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33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2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4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4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345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843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29C21ED-D3A7-4C80-856B-536FBE9678D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05D2472-269A-4979-A135-78EB6F7F1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hands holding a bowl of bento-generated content may be incorrect.">
            <a:extLst>
              <a:ext uri="{FF2B5EF4-FFF2-40B4-BE49-F238E27FC236}">
                <a16:creationId xmlns:a16="http://schemas.microsoft.com/office/drawing/2014/main" id="{03B3F0E0-D0B7-2FD9-BACE-96AC45FAD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4" r="18129"/>
          <a:stretch>
            <a:fillRect/>
          </a:stretch>
        </p:blipFill>
        <p:spPr>
          <a:xfrm>
            <a:off x="7528512" y="1265936"/>
            <a:ext cx="3346102" cy="43261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02AEB9-198A-2034-014B-1975C809C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849" y="1348844"/>
            <a:ext cx="5716338" cy="3042706"/>
          </a:xfrm>
        </p:spPr>
        <p:txBody>
          <a:bodyPr>
            <a:normAutofit/>
          </a:bodyPr>
          <a:lstStyle/>
          <a:p>
            <a:r>
              <a:rPr lang="el-GR" sz="6000"/>
              <a:t>Το μπεντο του τοτορο</a:t>
            </a:r>
            <a:endParaRPr lang="en-US" sz="6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34E17F-5618-1EBB-1DAE-AD3ACA4D6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386" y="4682062"/>
            <a:ext cx="5355264" cy="95025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04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9EFBD9-D6D7-ABAC-704B-2C9FD21D1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Υλικά: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B4CDC-AF38-5A5F-E32F-D27CE9189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0"/>
            <a:ext cx="7245103" cy="3131777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Shishamo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mezashi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Sakura 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denbu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Ξινό δαμάσκηνο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Αρακάς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Μαγειρεμένο άσπρο ρύζι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1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09E310-C7C2-4F23-B466-4417C8ED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A4F4A1-146B-4D29-852A-F60996679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C31FF5-F97E-4082-BFC5-A880DB9F3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1150" y="457200"/>
            <a:ext cx="8533646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15B4CE-42DE-4E9B-B800-B5B8142E6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2467" y="621793"/>
            <a:ext cx="8198780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2AAD91-6EEA-28CB-F7DF-DD64F1F7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616" y="881210"/>
            <a:ext cx="7417925" cy="1517035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Εκτέλεση: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2C326-3D4C-3CB0-93B4-4EC96065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616" y="2626840"/>
            <a:ext cx="7245103" cy="3131777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Απλώστε το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shishamo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mezashi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σε τηγάνι με λαδόχαρτο</a:t>
            </a:r>
          </a:p>
          <a:p>
            <a:r>
              <a:rPr lang="el-G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Τηγανείστε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σε μεσαία θερμοκρασία μέχρι να ξεροψηθεί. Γυρίστε τα κρατώντας τα από την ουρά. Αν είναι κολλημένα στο χαρτί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δεν είναι ακόμη έτοιμα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από εκείνη την πλευρά!!!</a:t>
            </a:r>
          </a:p>
          <a:p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Βράστε τον αρακά</a:t>
            </a:r>
          </a:p>
          <a:p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Γεμίστε το </a:t>
            </a:r>
            <a:r>
              <a:rPr lang="el-G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μπέντο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με ρύζι και τοποθετήστε τα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toppings,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όπως στην ταινία </a:t>
            </a:r>
          </a:p>
        </p:txBody>
      </p:sp>
    </p:spTree>
    <p:extLst>
      <p:ext uri="{BB962C8B-B14F-4D97-AF65-F5344CB8AC3E}">
        <p14:creationId xmlns:p14="http://schemas.microsoft.com/office/powerpoint/2010/main" val="2871861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EA69-A747-5037-D300-63FE2F54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501172" y="3813957"/>
            <a:ext cx="6804874" cy="63562"/>
          </a:xfrm>
        </p:spPr>
        <p:txBody>
          <a:bodyPr/>
          <a:lstStyle/>
          <a:p>
            <a:r>
              <a:rPr lang="el-GR" dirty="0"/>
              <a:t>---------------------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7415E-A533-3616-3199-5F8DC08C3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1704" y="2103120"/>
            <a:ext cx="9070848" cy="2578940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sz="4400" b="1" dirty="0">
                <a:solidFill>
                  <a:schemeClr val="accent2">
                    <a:lumMod val="50000"/>
                  </a:schemeClr>
                </a:solidFill>
              </a:rPr>
              <a:t>Καλή Διασκέδαση!</a:t>
            </a: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125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80</TotalTime>
  <Words>78</Words>
  <Application>Microsoft Office PowerPoint</Application>
  <PresentationFormat>Widescreen</PresentationFormat>
  <Paragraphs>17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Savon</vt:lpstr>
      <vt:lpstr>Το μπεντο του τοτορο</vt:lpstr>
      <vt:lpstr>Υλικά:</vt:lpstr>
      <vt:lpstr>Εκτέλεση:</vt:lpstr>
      <vt:lpstr>---------------------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Λυδία Μοιρώτσου</dc:creator>
  <cp:lastModifiedBy>Λυδία Μοιρώτσου</cp:lastModifiedBy>
  <cp:revision>2</cp:revision>
  <dcterms:created xsi:type="dcterms:W3CDTF">2025-11-20T12:48:11Z</dcterms:created>
  <dcterms:modified xsi:type="dcterms:W3CDTF">2025-11-20T14:08:31Z</dcterms:modified>
</cp:coreProperties>
</file>