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2194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4942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3154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7286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9423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5161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4824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8157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382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4533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5751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11/18/2025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86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14" r:id="rId5"/>
    <p:sldLayoutId id="2147483719" r:id="rId6"/>
    <p:sldLayoutId id="2147483715" r:id="rId7"/>
    <p:sldLayoutId id="2147483716" r:id="rId8"/>
    <p:sldLayoutId id="2147483717" r:id="rId9"/>
    <p:sldLayoutId id="2147483718" r:id="rId10"/>
    <p:sldLayoutId id="21474837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F8A656C-0806-4677-A38B-DA5DF0F3C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8467"/>
            <a:ext cx="12191999" cy="68664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 descr="Pink and blue clouds">
            <a:extLst>
              <a:ext uri="{FF2B5EF4-FFF2-40B4-BE49-F238E27FC236}">
                <a16:creationId xmlns:a16="http://schemas.microsoft.com/office/drawing/2014/main" id="{D3DC3F54-3809-E9AA-1B49-C6676DE43C9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</a:blip>
          <a:srcRect t="14122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BEF8C6D-8BB3-473A-9607-D7381CC5C0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7537" y="643467"/>
            <a:ext cx="5520995" cy="5215839"/>
          </a:xfrm>
          <a:prstGeom prst="roundRect">
            <a:avLst>
              <a:gd name="adj" fmla="val 265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A50B43-73BD-61F5-FF69-90E591EBE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57047" y="795509"/>
            <a:ext cx="5037616" cy="3011340"/>
          </a:xfrm>
        </p:spPr>
        <p:txBody>
          <a:bodyPr>
            <a:normAutofit/>
          </a:bodyPr>
          <a:lstStyle/>
          <a:p>
            <a:r>
              <a:rPr lang="en-CA" dirty="0"/>
              <a:t>Ta </a:t>
            </a:r>
            <a:r>
              <a:rPr lang="en-US" dirty="0"/>
              <a:t>ramen </a:t>
            </a:r>
            <a:r>
              <a:rPr lang="el-GR" dirty="0"/>
              <a:t>της </a:t>
            </a:r>
            <a:r>
              <a:rPr lang="en-CA" dirty="0"/>
              <a:t>Ponyo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7395EF-1C39-E14C-CACB-568B85CB53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57047" y="3898924"/>
            <a:ext cx="5037616" cy="1777878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DCFDFFB9-D302-4A05-A770-D33232254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06764" y="906791"/>
            <a:ext cx="2987899" cy="2987899"/>
          </a:xfrm>
          <a:prstGeom prst="arc">
            <a:avLst>
              <a:gd name="adj1" fmla="val 16200000"/>
              <a:gd name="adj2" fmla="val 114657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3188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7" name="Picture 26" descr="Ramen on yellow table">
            <a:extLst>
              <a:ext uri="{FF2B5EF4-FFF2-40B4-BE49-F238E27FC236}">
                <a16:creationId xmlns:a16="http://schemas.microsoft.com/office/drawing/2014/main" id="{E8AF707F-3CC9-90CA-622C-DD93FCEC43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28" r="50111" b="-1"/>
          <a:stretch>
            <a:fillRect/>
          </a:stretch>
        </p:blipFill>
        <p:spPr>
          <a:xfrm>
            <a:off x="-7366" y="10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8" name="!!Arc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6A8C72-0910-BC29-27C6-1B16D0AC2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048" y="407987"/>
            <a:ext cx="5721484" cy="1325563"/>
          </a:xfrm>
        </p:spPr>
        <p:txBody>
          <a:bodyPr>
            <a:normAutofit/>
          </a:bodyPr>
          <a:lstStyle/>
          <a:p>
            <a:r>
              <a:rPr lang="el-GR"/>
              <a:t>Υλικά: 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81CC39-738A-3EA5-0401-B697D0304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7048" y="1868487"/>
            <a:ext cx="5721484" cy="435133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CA" dirty="0"/>
              <a:t>1 </a:t>
            </a:r>
            <a:r>
              <a:rPr lang="el-GR" dirty="0"/>
              <a:t>σακουλάκι </a:t>
            </a:r>
            <a:r>
              <a:rPr lang="en-CA" dirty="0"/>
              <a:t>instant noodles </a:t>
            </a:r>
            <a:r>
              <a:rPr lang="el-GR" dirty="0"/>
              <a:t>(δεν έχει σημασία η γεύση πχ κοτόπουλο, λαχανικά </a:t>
            </a:r>
            <a:r>
              <a:rPr lang="el-GR" dirty="0" err="1"/>
              <a:t>κλπ</a:t>
            </a:r>
            <a:r>
              <a:rPr lang="el-GR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2 φέτες ζαμπόν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Φρέσκο κρεμμυδάκι για γαρνιτούρα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1 αυγό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883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D9C3A-BA96-176B-6596-ED65E2D62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Εκτέλεση: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05E00-B165-43A9-17C8-741696FFE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Ψιλοκόψτε το κρεμμυδάκι</a:t>
            </a:r>
          </a:p>
          <a:p>
            <a:r>
              <a:rPr lang="el-GR" dirty="0"/>
              <a:t>Βράστε τα </a:t>
            </a:r>
            <a:r>
              <a:rPr lang="en-CA" dirty="0"/>
              <a:t>noodles </a:t>
            </a:r>
            <a:r>
              <a:rPr lang="el-GR" dirty="0"/>
              <a:t>όπως αναγράφεται στο πακέτο </a:t>
            </a:r>
          </a:p>
          <a:p>
            <a:r>
              <a:rPr lang="el-GR" dirty="0"/>
              <a:t>Όσο βράζουν τα </a:t>
            </a:r>
            <a:r>
              <a:rPr lang="en-CA" dirty="0"/>
              <a:t>noodles, </a:t>
            </a:r>
            <a:r>
              <a:rPr lang="el-GR" dirty="0"/>
              <a:t>βράστε το αυγό για 6-7 λεπτά κ βάλτε το αμέσως σε παγωμένο νερό, ώστε να είναι </a:t>
            </a:r>
            <a:r>
              <a:rPr lang="el-GR" b="1" dirty="0"/>
              <a:t>μελάτο! </a:t>
            </a:r>
            <a:r>
              <a:rPr lang="el-GR" dirty="0"/>
              <a:t>Στη συνέχεια κόψτε το στη μέση </a:t>
            </a:r>
          </a:p>
          <a:p>
            <a:r>
              <a:rPr lang="el-GR" b="1" dirty="0"/>
              <a:t> </a:t>
            </a:r>
            <a:r>
              <a:rPr lang="el-GR" dirty="0"/>
              <a:t>Μόλις ετοιμαστούν τα </a:t>
            </a:r>
            <a:r>
              <a:rPr lang="en-CA" dirty="0"/>
              <a:t>noodles, </a:t>
            </a:r>
            <a:r>
              <a:rPr lang="el-GR" dirty="0"/>
              <a:t>προσθέστε το ζαμπόν, το αυγό κ το κρεμμυδάκι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18103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1B1D7-3C2B-723B-58DB-1CA220D97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3057"/>
            <a:ext cx="10515600" cy="4483511"/>
          </a:xfrm>
        </p:spPr>
        <p:txBody>
          <a:bodyPr>
            <a:normAutofit/>
          </a:bodyPr>
          <a:lstStyle/>
          <a:p>
            <a:pPr algn="ctr"/>
            <a:r>
              <a:rPr lang="el-GR" sz="4400" dirty="0"/>
              <a:t>Ευχαριστώ πολύ για τον χρόνο σας</a:t>
            </a:r>
            <a:endParaRPr lang="en-US" sz="4400" dirty="0"/>
          </a:p>
        </p:txBody>
      </p:sp>
      <p:sp>
        <p:nvSpPr>
          <p:cNvPr id="3" name="Star: 5 Points 2">
            <a:extLst>
              <a:ext uri="{FF2B5EF4-FFF2-40B4-BE49-F238E27FC236}">
                <a16:creationId xmlns:a16="http://schemas.microsoft.com/office/drawing/2014/main" id="{40DDD57A-E975-88F7-EF29-024A6861545C}"/>
              </a:ext>
            </a:extLst>
          </p:cNvPr>
          <p:cNvSpPr/>
          <p:nvPr/>
        </p:nvSpPr>
        <p:spPr>
          <a:xfrm>
            <a:off x="437535" y="707923"/>
            <a:ext cx="2251587" cy="1524000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tar: 5 Points 3">
            <a:extLst>
              <a:ext uri="{FF2B5EF4-FFF2-40B4-BE49-F238E27FC236}">
                <a16:creationId xmlns:a16="http://schemas.microsoft.com/office/drawing/2014/main" id="{08BCB7C5-2530-B759-84DD-290E8EE377B1}"/>
              </a:ext>
            </a:extLst>
          </p:cNvPr>
          <p:cNvSpPr/>
          <p:nvPr/>
        </p:nvSpPr>
        <p:spPr>
          <a:xfrm>
            <a:off x="9429135" y="4503174"/>
            <a:ext cx="1924665" cy="1524000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766568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Office">
      <a:dk1>
        <a:srgbClr val="000000"/>
      </a:dk1>
      <a:lt1>
        <a:srgbClr val="FFFFFF"/>
      </a:lt1>
      <a:dk2>
        <a:srgbClr val="57495C"/>
      </a:dk2>
      <a:lt2>
        <a:srgbClr val="E7E6E6"/>
      </a:lt2>
      <a:accent1>
        <a:srgbClr val="F07C98"/>
      </a:accent1>
      <a:accent2>
        <a:srgbClr val="A6778D"/>
      </a:accent2>
      <a:accent3>
        <a:srgbClr val="768BA6"/>
      </a:accent3>
      <a:accent4>
        <a:srgbClr val="E8908B"/>
      </a:accent4>
      <a:accent5>
        <a:srgbClr val="C47A93"/>
      </a:accent5>
      <a:accent6>
        <a:srgbClr val="70A8DB"/>
      </a:accent6>
      <a:hlink>
        <a:srgbClr val="EB8067"/>
      </a:hlink>
      <a:folHlink>
        <a:srgbClr val="7BC7C0"/>
      </a:folHlink>
    </a:clrScheme>
    <a:fontScheme name="Festival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40</TotalTime>
  <Words>94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Century Gothic</vt:lpstr>
      <vt:lpstr>ShapesVTI</vt:lpstr>
      <vt:lpstr>Ta ramen της Ponyo</vt:lpstr>
      <vt:lpstr>Υλικά: </vt:lpstr>
      <vt:lpstr>Εκτέλεση:</vt:lpstr>
      <vt:lpstr>Ευχαριστώ πολύ για τον χρόνο σας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Λυδία Μοιρώτσου</dc:creator>
  <cp:lastModifiedBy>Λυδία Μοιρώτσου</cp:lastModifiedBy>
  <cp:revision>1</cp:revision>
  <dcterms:created xsi:type="dcterms:W3CDTF">2025-11-18T17:50:46Z</dcterms:created>
  <dcterms:modified xsi:type="dcterms:W3CDTF">2025-11-18T18:36:43Z</dcterms:modified>
</cp:coreProperties>
</file>