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3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4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7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43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77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39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2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9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1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5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6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7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3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2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4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2FD3C94-FC9E-4F31-9EB5-CC1BCFEE331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AB97112-6B46-40F4-AD94-509CF11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5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A11810-E6F4-CDDF-8DBF-CA1EBDFFBB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53" r="-1" b="19541"/>
          <a:stretch>
            <a:fillRect/>
          </a:stretch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D60-ABE7-CEC7-B25B-DAB5FAB96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199" y="4854346"/>
            <a:ext cx="10407602" cy="868026"/>
          </a:xfrm>
        </p:spPr>
        <p:txBody>
          <a:bodyPr>
            <a:normAutofit/>
          </a:bodyPr>
          <a:lstStyle/>
          <a:p>
            <a:pPr algn="ctr"/>
            <a:r>
              <a:rPr lang="el-GR" sz="4400">
                <a:solidFill>
                  <a:srgbClr val="EBEBEB"/>
                </a:solidFill>
              </a:rPr>
              <a:t>Το </a:t>
            </a:r>
            <a:r>
              <a:rPr lang="en-CA" sz="4400">
                <a:solidFill>
                  <a:srgbClr val="EBEBEB"/>
                </a:solidFill>
              </a:rPr>
              <a:t>bao bun </a:t>
            </a:r>
            <a:r>
              <a:rPr lang="el-GR" sz="4400">
                <a:solidFill>
                  <a:srgbClr val="EBEBEB"/>
                </a:solidFill>
              </a:rPr>
              <a:t>της Τσιχίρο</a:t>
            </a:r>
            <a:endParaRPr lang="en-US" sz="4400">
              <a:solidFill>
                <a:srgbClr val="EBEBE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54CB9-876E-66FE-EFD6-DA64F30FB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199" y="5722374"/>
            <a:ext cx="10407602" cy="487924"/>
          </a:xfrm>
        </p:spPr>
        <p:txBody>
          <a:bodyPr>
            <a:normAutofit/>
          </a:bodyPr>
          <a:lstStyle/>
          <a:p>
            <a:pPr algn="ctr"/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2A62-D77B-95E9-6EB3-222E95F2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Υλικά: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0034C-8767-97B9-BE78-F82447428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CA" dirty="0"/>
              <a:t>1 </a:t>
            </a:r>
            <a:r>
              <a:rPr lang="el-GR" dirty="0" err="1"/>
              <a:t>κ.σ</a:t>
            </a:r>
            <a:r>
              <a:rPr lang="el-GR" dirty="0"/>
              <a:t>. μαγιά</a:t>
            </a:r>
          </a:p>
          <a:p>
            <a:pPr>
              <a:buFont typeface="+mj-lt"/>
              <a:buAutoNum type="arabicPeriod"/>
            </a:pPr>
            <a:r>
              <a:rPr lang="el-GR" dirty="0"/>
              <a:t>1 </a:t>
            </a:r>
            <a:r>
              <a:rPr lang="el-GR" dirty="0" err="1"/>
              <a:t>κ.γ</a:t>
            </a:r>
            <a:r>
              <a:rPr lang="el-GR" dirty="0"/>
              <a:t>. λευκή ζάχαρη και άλλα 2 </a:t>
            </a:r>
            <a:r>
              <a:rPr lang="el-GR" dirty="0" err="1"/>
              <a:t>κ.γ</a:t>
            </a:r>
            <a:r>
              <a:rPr lang="el-GR" dirty="0"/>
              <a:t>. αργότερα</a:t>
            </a:r>
          </a:p>
          <a:p>
            <a:pPr>
              <a:buFont typeface="+mj-lt"/>
              <a:buAutoNum type="arabicPeriod"/>
            </a:pPr>
            <a:r>
              <a:rPr lang="el-GR" dirty="0"/>
              <a:t>¼ του φλιτζανιού αλεύρι για όλες τις χρήσεις και αργότερα άλλο 1 ½ </a:t>
            </a:r>
          </a:p>
          <a:p>
            <a:pPr>
              <a:buFont typeface="+mj-lt"/>
              <a:buAutoNum type="arabicPeriod"/>
            </a:pPr>
            <a:r>
              <a:rPr lang="el-GR" dirty="0"/>
              <a:t>¼ του φλιτζανιού νερό</a:t>
            </a:r>
          </a:p>
          <a:p>
            <a:pPr>
              <a:buFont typeface="+mj-lt"/>
              <a:buAutoNum type="arabicPeriod"/>
            </a:pPr>
            <a:r>
              <a:rPr lang="el-GR" dirty="0"/>
              <a:t>1 </a:t>
            </a:r>
            <a:r>
              <a:rPr lang="el-GR" dirty="0" err="1"/>
              <a:t>κ.γ</a:t>
            </a:r>
            <a:r>
              <a:rPr lang="el-GR" dirty="0"/>
              <a:t>. αλάτι </a:t>
            </a:r>
          </a:p>
          <a:p>
            <a:pPr>
              <a:buFont typeface="+mj-lt"/>
              <a:buAutoNum type="arabicPeriod"/>
            </a:pPr>
            <a:r>
              <a:rPr lang="el-GR" dirty="0"/>
              <a:t>2 </a:t>
            </a:r>
            <a:r>
              <a:rPr lang="el-GR" dirty="0" err="1"/>
              <a:t>κ.σ</a:t>
            </a:r>
            <a:r>
              <a:rPr lang="el-GR" dirty="0"/>
              <a:t>. λάδι λαχανικών</a:t>
            </a:r>
          </a:p>
          <a:p>
            <a:pPr>
              <a:buFont typeface="+mj-lt"/>
              <a:buAutoNum type="arabicPeriod"/>
            </a:pPr>
            <a:r>
              <a:rPr lang="el-GR" dirty="0"/>
              <a:t>½ </a:t>
            </a:r>
            <a:r>
              <a:rPr lang="el-GR" dirty="0" err="1"/>
              <a:t>κ.γ</a:t>
            </a:r>
            <a:r>
              <a:rPr lang="el-GR" dirty="0"/>
              <a:t>. </a:t>
            </a:r>
            <a:r>
              <a:rPr lang="en-CA" dirty="0"/>
              <a:t>baking powder </a:t>
            </a: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Γέμιση: Πάστα κόκκινων φασολιών (έτοιμη)</a:t>
            </a:r>
          </a:p>
          <a:p>
            <a:pPr>
              <a:buFont typeface="+mj-lt"/>
              <a:buAutoNum type="arabicPeriod"/>
            </a:pP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2CB39-DAA1-EB27-186B-7CA09B773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47" y="3180500"/>
            <a:ext cx="2793158" cy="279315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0D6BE-8F4C-BE78-3293-59CAC62B9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0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03B13D-5799-33EE-18ED-CE7A5E7D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/>
              <a:t>Εκτέλεση: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1E24CC-7381-8911-69AA-76ABB1D42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Ανακατέψτε μαζί μαγιά, 1κ.γ. ζάχαρη, ¼ του φλιτζανιού αλεύρι, ¼ ζεστό νερό και αφήστε το μείγμα να ξεκουραστεί για 30’</a:t>
            </a:r>
            <a:endParaRPr lang="en-US" dirty="0"/>
          </a:p>
          <a:p>
            <a:r>
              <a:rPr lang="el-GR" dirty="0"/>
              <a:t>Προσθέστε και ανακατέψτε ½ του </a:t>
            </a:r>
            <a:r>
              <a:rPr lang="el-GR" dirty="0" err="1"/>
              <a:t>φλιτζ</a:t>
            </a:r>
            <a:r>
              <a:rPr lang="el-GR" dirty="0"/>
              <a:t>., ζεστό νερό 1 ½ του </a:t>
            </a:r>
            <a:r>
              <a:rPr lang="el-GR" dirty="0" err="1"/>
              <a:t>φλιτζ</a:t>
            </a:r>
            <a:r>
              <a:rPr lang="el-GR" dirty="0"/>
              <a:t>. αλεύρι, αλάτι, 2 </a:t>
            </a:r>
            <a:r>
              <a:rPr lang="el-GR" dirty="0" err="1"/>
              <a:t>κ.σ</a:t>
            </a:r>
            <a:r>
              <a:rPr lang="el-GR" dirty="0"/>
              <a:t>. ζάχαρη, λάδι λαχανικών. Ζυμώστε</a:t>
            </a:r>
            <a:r>
              <a:rPr lang="en-CA" dirty="0"/>
              <a:t> </a:t>
            </a:r>
            <a:r>
              <a:rPr lang="el-GR" dirty="0"/>
              <a:t>τη ζύμη μέχρι να γίνει μαλακή και ελαστική</a:t>
            </a:r>
          </a:p>
          <a:p>
            <a:r>
              <a:rPr lang="el-GR" dirty="0"/>
              <a:t>Μετακινήστε τη ζύμη σε ένα λαδωμένο μπολ και αφήστε τη να ξεκουραστεί μέχρι να τριπλασιαστεί σε μέγεθος (2-3 ώρες περίπου)</a:t>
            </a:r>
          </a:p>
          <a:p>
            <a:r>
              <a:rPr lang="el-GR" dirty="0"/>
              <a:t>Πάνω σε μία αλευρωμένη επιφάνεια χτυπήστε και απλώστε τη ζύμη.</a:t>
            </a:r>
            <a:r>
              <a:rPr lang="en-CA" dirty="0"/>
              <a:t> </a:t>
            </a:r>
            <a:r>
              <a:rPr lang="el-GR" dirty="0"/>
              <a:t>Ρίξτε πάνω </a:t>
            </a:r>
            <a:r>
              <a:rPr lang="en-CA" dirty="0"/>
              <a:t>baking powder </a:t>
            </a:r>
            <a:r>
              <a:rPr lang="el-GR" dirty="0"/>
              <a:t>και ζυμώστε για 5’. Χωρίστε τη ζύμη σε 2 μέρη και κρατείστε ένα ώστε να το γεμίστε με την πάστα </a:t>
            </a:r>
          </a:p>
          <a:p>
            <a:pPr marL="0" indent="0">
              <a:buNone/>
            </a:pPr>
            <a:r>
              <a:rPr lang="el-GR" dirty="0"/>
              <a:t>   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5E3F41-FB68-7F6B-E011-934B7271B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6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83B56-2AB3-23F6-830F-03C43B681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</a:t>
            </a:r>
            <a:r>
              <a:rPr lang="el-GR" sz="5400" dirty="0"/>
              <a:t>Καλό μαγείρεμα! 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9CA2-4827-ACED-99C4-F1393A001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66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97</TotalTime>
  <Words>202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 Boardroom</vt:lpstr>
      <vt:lpstr>Το bao bun της Τσιχίρο</vt:lpstr>
      <vt:lpstr>Υλικά:</vt:lpstr>
      <vt:lpstr>Εκτέλεση:</vt:lpstr>
      <vt:lpstr>      Καλό μαγείρεμα!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Λυδία Μοιρώτσου</dc:creator>
  <cp:lastModifiedBy>Λυδία Μοιρώτσου</cp:lastModifiedBy>
  <cp:revision>1</cp:revision>
  <dcterms:created xsi:type="dcterms:W3CDTF">2025-11-21T12:24:40Z</dcterms:created>
  <dcterms:modified xsi:type="dcterms:W3CDTF">2025-11-21T14:02:30Z</dcterms:modified>
</cp:coreProperties>
</file>