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29D-3C59-4C9D-B000-23A3FB24744B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EDFC10-C059-49F0-A124-9BE5D30D589A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07067" y="1004359"/>
            <a:ext cx="7766936" cy="1646302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ΠΡΑΣΙΝΗ ΜΕΤΑΚΙΝΗΣΗ 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7067" y="327930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΄΄ Με ποδήλατο γυρνώ, τη φύση αγαπώ΄΄ </a:t>
            </a: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656" y="4255624"/>
            <a:ext cx="5093758" cy="204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Λίστα ελέγχου μαθητή </a:t>
            </a:r>
            <a:b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την μελέτη μου: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έχω κάτσει στη θέση μου με όλα τα απαραίτητα βιβλία και τετράδια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Διαβάζω τους στόχους του μαθήματος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Διαβάζω αρχικά από το σχολικό μου βιβλίο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Έπειτα διαβάζω τις διαφάνειας μου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Σημειώνω τυχόν απορίες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Λύνω το φύλλο αξιολόγησης που θα βρω στο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class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βάση της μελέτης μου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Διαλέγω ανάμεσα στις δύο εργασίες που θα βρω στο </a:t>
            </a:r>
            <a:r>
              <a:rPr lang="en-US"/>
              <a:t>e class.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63" y="1270000"/>
            <a:ext cx="1323810" cy="8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7334" y="816639"/>
            <a:ext cx="3854528" cy="127846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η πράσινη μετακίνηση;</a:t>
            </a: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8063" y="2095105"/>
            <a:ext cx="4935880" cy="285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264292"/>
          </a:xfrm>
        </p:spPr>
        <p:txBody>
          <a:bodyPr>
            <a:noAutofit/>
          </a:bodyPr>
          <a:lstStyle/>
          <a:p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Πράσινη μετακίνηση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σημαίνει όταν επιλέγουμε να μετακινηθούμε στο δρόμο με τρόπους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δεν ρυπαίνουν το περιβάλλον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ώστε να διατηρείται ο αέρας καθαρός. 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Μερικά παραδείγματα μέσων πράσινης μετακίνησης είναι το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ποδήλατο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το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λεωφορείο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το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περπάτημα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κ.α.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7284" y="0"/>
            <a:ext cx="3854528" cy="127846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επιτυγχάνεται η πράσινη μετακίνηση; </a:t>
            </a: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59399" y="368389"/>
            <a:ext cx="3182937" cy="179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20159" y="1278466"/>
            <a:ext cx="3854528" cy="5526437"/>
          </a:xfrm>
        </p:spPr>
        <p:txBody>
          <a:bodyPr>
            <a:noAutofit/>
          </a:bodyPr>
          <a:lstStyle/>
          <a:p>
            <a:r>
              <a:rPr lang="el-GR" sz="1600" dirty="0"/>
              <a:t>Η πράσινη μετακίνηση γίνεται με τρόπους που </a:t>
            </a:r>
            <a:r>
              <a:rPr lang="el-GR" sz="1600" b="1" dirty="0">
                <a:solidFill>
                  <a:srgbClr val="00B050"/>
                </a:solidFill>
              </a:rPr>
              <a:t>δεν μολύνουν τον αέρα. </a:t>
            </a:r>
            <a:r>
              <a:rPr lang="el-GR" sz="1600" dirty="0"/>
              <a:t>Συνεπώς, μπορούμε να χρησιμοποιούμε το ποδήλατο, το λεωφορείο ή το περπάτημα για να ερχόμαστε στο σχολείο ή για σύντομες αποστάσεις. </a:t>
            </a:r>
            <a:endParaRPr lang="el-GR" sz="1600" dirty="0"/>
          </a:p>
          <a:p>
            <a:r>
              <a:rPr lang="el-GR" sz="1600" dirty="0"/>
              <a:t>Επιπλέον μπορούμε να επιλέγουμε μέσα  όπως το </a:t>
            </a:r>
            <a:r>
              <a:rPr lang="el-GR" sz="1600" b="1" dirty="0">
                <a:solidFill>
                  <a:srgbClr val="00B050"/>
                </a:solidFill>
              </a:rPr>
              <a:t>μετρό</a:t>
            </a:r>
            <a:r>
              <a:rPr lang="el-GR" sz="1600" dirty="0"/>
              <a:t>, ο </a:t>
            </a:r>
            <a:r>
              <a:rPr lang="el-GR" sz="1600" b="1" dirty="0">
                <a:solidFill>
                  <a:srgbClr val="00B050"/>
                </a:solidFill>
              </a:rPr>
              <a:t>ηλεκτρικός</a:t>
            </a:r>
            <a:r>
              <a:rPr lang="el-GR" sz="1600" dirty="0"/>
              <a:t> και το </a:t>
            </a:r>
            <a:r>
              <a:rPr lang="el-GR" sz="1600" b="1" dirty="0">
                <a:solidFill>
                  <a:srgbClr val="00B050"/>
                </a:solidFill>
              </a:rPr>
              <a:t>τραμ</a:t>
            </a:r>
            <a:r>
              <a:rPr lang="el-GR" sz="1600" dirty="0"/>
              <a:t>. Τα συγκεκριμένα  λειτουργούν με </a:t>
            </a:r>
            <a:r>
              <a:rPr lang="el-GR" sz="1600" b="1" dirty="0">
                <a:solidFill>
                  <a:srgbClr val="00B050"/>
                </a:solidFill>
              </a:rPr>
              <a:t>ρεύμα,</a:t>
            </a:r>
            <a:r>
              <a:rPr lang="el-GR" sz="1600" dirty="0"/>
              <a:t> που όπως έχουμε μάθει δεν επιβαρύνει τον πλανήτη και έτσι μπορούμε να καλύπτουμε τις αποστάσεις που θέλουμε. </a:t>
            </a:r>
            <a:endParaRPr lang="el-GR" sz="1600" dirty="0"/>
          </a:p>
          <a:p>
            <a:r>
              <a:rPr lang="el-GR" sz="1600" dirty="0"/>
              <a:t>Τέλος τα </a:t>
            </a:r>
            <a:r>
              <a:rPr lang="el-GR" sz="1600" b="1" dirty="0">
                <a:solidFill>
                  <a:srgbClr val="00B050"/>
                </a:solidFill>
              </a:rPr>
              <a:t>λεωφορεία</a:t>
            </a:r>
            <a:r>
              <a:rPr lang="el-GR" sz="1600" dirty="0"/>
              <a:t> αν και λειτουργούν με πετρέλαιο (που επιβαρύνει τον πλανήτη)΄εξακολουθούν να αποτελούν ιδανική επιλογή, καθώς μεταφέρουν πολλούς ανθρώπους μαζί με αποτέλεσμα να υπάρχουν λιγότερα αμάξια στους δρόμους και άρα λιγότερα καυσαέρια. </a:t>
            </a:r>
            <a:endParaRPr lang="el-GR" sz="1600" dirty="0"/>
          </a:p>
          <a:p>
            <a:r>
              <a:rPr lang="el-GR" sz="1600" dirty="0"/>
              <a:t> </a:t>
            </a:r>
            <a:endParaRPr lang="el-GR" sz="16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63" y="2474118"/>
            <a:ext cx="3400310" cy="19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37" y="4699208"/>
            <a:ext cx="3442119" cy="1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0147" y="514924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είναι τα οφέλη της πράσινης μετακίνησης στο περιβάλλον; </a:t>
            </a: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41591" y="2117593"/>
            <a:ext cx="3854528" cy="3923768"/>
          </a:xfrm>
        </p:spPr>
        <p:txBody>
          <a:bodyPr>
            <a:normAutofit lnSpcReduction="10000"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Όταν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χρησιμοποιούμε οικολογικούς τρόπους μετακίνησης, το καυσαέριο στην ατμόσφαιρα μειώνεται και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 αέρας είναι πιο καθαρός. Συνεπώς με την πράσινη μετακίνηση έχουμε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λιγότερη  ατμοσφαιρική ρύπανση</a:t>
            </a:r>
            <a:r>
              <a:rPr lang="el-G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ένα πιο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υγειές περιβάλλον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Επιπλέον λιγότερα αυτοκίνητα σημαίνει και λιγότερο μέρος στάθμευσής. Αυτό έχει ως αποτέλεσμα περισσότερους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χώρους με πράσινο, όπως πάρκα, παιδικές χαρές και κήπους.  </a:t>
            </a:r>
            <a:endParaRPr lang="el-GR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Σύμπραξη: ΟΛΗ η ΔΕΘ ένα πάρκο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9" y="711200"/>
            <a:ext cx="4346404" cy="240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αραποτάμιο Πάρκο - Άρτα Γέφυρα Εποχ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96" y="3429000"/>
            <a:ext cx="4111596" cy="2736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4447" y="514924"/>
            <a:ext cx="3854528" cy="127846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είναι τα οφέλη της πράσινης μετακίνησης για τον άνθρωπο; </a:t>
            </a:r>
            <a:endParaRPr lang="el-GR" sz="28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60912" y="1774783"/>
            <a:ext cx="5011737" cy="333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34447" y="2477032"/>
            <a:ext cx="3854528" cy="3264292"/>
          </a:xfrm>
        </p:spPr>
        <p:txBody>
          <a:bodyPr>
            <a:noAutofit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 πράσινη μετακίνηση προσφέρει πολλά σε εμάς. Αρχικά χρησιμοποιώντας το ποδήλατο και διανύοντας αποστάσεις με τα πόδια, γυμναζόμαστε και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προσέχουμε την φυσική μας κατάσταση. </a:t>
            </a:r>
            <a:endParaRPr lang="el-GR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Επίσης όταν μετακινούμαστε χωρίς αμάξι, η ηχορύπανση στους δρόμους μειώνεται και </a:t>
            </a:r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πόλη γίνεται πιο ήσυχη και ευχάριστη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Όψη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2229</Words>
  <Application>WPS Presentation</Application>
  <PresentationFormat>Ευρεία οθόνη</PresentationFormat>
  <Paragraphs>38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Wingdings 3</vt:lpstr>
      <vt:lpstr>Arial</vt:lpstr>
      <vt:lpstr>Microsoft YaHei</vt:lpstr>
      <vt:lpstr>Arial Unicode MS</vt:lpstr>
      <vt:lpstr>Trebuchet MS</vt:lpstr>
      <vt:lpstr>Calibri</vt:lpstr>
      <vt:lpstr>Όψη</vt:lpstr>
      <vt:lpstr>ΠΡΑΣΙΝΗ ΜΕΤΑΚΙΝΗΣΗ </vt:lpstr>
      <vt:lpstr>Λίστα ελέγχου μαθητή  </vt:lpstr>
      <vt:lpstr>Τι είναι η πράσινη μετακίνηση;</vt:lpstr>
      <vt:lpstr>Πώς επιτυγχάνεται η πράσινη μετακίνηση; </vt:lpstr>
      <vt:lpstr>Ποια είναι τα οφέλη της πράσινης μετακίνησης στο περιβάλλον; </vt:lpstr>
      <vt:lpstr>Ποια είναι τα οφέλη της πράσινης μετακίνησης για τον άνθρωπο;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7</cp:revision>
  <dcterms:created xsi:type="dcterms:W3CDTF">2025-11-18T20:47:00Z</dcterms:created>
  <dcterms:modified xsi:type="dcterms:W3CDTF">2025-11-19T17:12:58Z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C22F14ACAA134BB2807A86EFC57314CA_12</vt:lpwstr>
  </property>
  <property fmtid="{D5CDD505-2E9C-101B-9397-08002B2CF9AE}" pid="3" name="KSOProductBuildVer">
    <vt:lpwstr>1033-12.2.0.22549</vt:lpwstr>
  </property>
</Properties>
</file>