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4E30B-E463-445C-9294-5965A2EACA66}" v="5" dt="2025-12-20T11:32:58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5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ΓΓΕΛΙΚΗ ΠΟΛΙΤΑΚΗ" userId="b6143177b3cd4216" providerId="LiveId" clId="{1A11D59A-8927-4D74-AA3A-BA93E1E54157}"/>
    <pc:docChg chg="undo custSel addSld modSld">
      <pc:chgData name="AΓΓΕΛΙΚΗ ΠΟΛΙΤΑΚΗ" userId="b6143177b3cd4216" providerId="LiveId" clId="{1A11D59A-8927-4D74-AA3A-BA93E1E54157}" dt="2025-12-20T11:55:10.523" v="531" actId="962"/>
      <pc:docMkLst>
        <pc:docMk/>
      </pc:docMkLst>
      <pc:sldChg chg="delSp modSp new mod">
        <pc:chgData name="AΓΓΕΛΙΚΗ ΠΟΛΙΤΑΚΗ" userId="b6143177b3cd4216" providerId="LiveId" clId="{1A11D59A-8927-4D74-AA3A-BA93E1E54157}" dt="2025-12-20T11:33:13.082" v="525" actId="21"/>
        <pc:sldMkLst>
          <pc:docMk/>
          <pc:sldMk cId="990737723" sldId="256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990737723" sldId="256"/>
            <ac:spMk id="2" creationId="{3B8C61E3-3FFE-E3E0-B4ED-FD4134420BB2}"/>
          </ac:spMkLst>
        </pc:spChg>
        <pc:spChg chg="del mod">
          <ac:chgData name="AΓΓΕΛΙΚΗ ΠΟΛΙΤΑΚΗ" userId="b6143177b3cd4216" providerId="LiveId" clId="{1A11D59A-8927-4D74-AA3A-BA93E1E54157}" dt="2025-12-20T11:33:13.082" v="525" actId="21"/>
          <ac:spMkLst>
            <pc:docMk/>
            <pc:sldMk cId="990737723" sldId="256"/>
            <ac:spMk id="3" creationId="{7EB03398-D172-249C-68FB-1FFC24AA1E09}"/>
          </ac:spMkLst>
        </pc:spChg>
      </pc:sldChg>
      <pc:sldChg chg="addSp delSp modSp new mod setBg">
        <pc:chgData name="AΓΓΕΛΙΚΗ ΠΟΛΙΤΑΚΗ" userId="b6143177b3cd4216" providerId="LiveId" clId="{1A11D59A-8927-4D74-AA3A-BA93E1E54157}" dt="2025-12-20T11:33:41.089" v="526" actId="26606"/>
        <pc:sldMkLst>
          <pc:docMk/>
          <pc:sldMk cId="1657850302" sldId="257"/>
        </pc:sldMkLst>
        <pc:spChg chg="mod">
          <ac:chgData name="AΓΓΕΛΙΚΗ ΠΟΛΙΤΑΚΗ" userId="b6143177b3cd4216" providerId="LiveId" clId="{1A11D59A-8927-4D74-AA3A-BA93E1E54157}" dt="2025-12-20T11:33:41.089" v="526" actId="26606"/>
          <ac:spMkLst>
            <pc:docMk/>
            <pc:sldMk cId="1657850302" sldId="257"/>
            <ac:spMk id="2" creationId="{005981F3-2C17-B217-86EA-A2738D30B1E0}"/>
          </ac:spMkLst>
        </pc:spChg>
        <pc:spChg chg="del mod">
          <ac:chgData name="AΓΓΕΛΙΚΗ ΠΟΛΙΤΑΚΗ" userId="b6143177b3cd4216" providerId="LiveId" clId="{1A11D59A-8927-4D74-AA3A-BA93E1E54157}" dt="2025-12-20T11:33:41.089" v="526" actId="26606"/>
          <ac:spMkLst>
            <pc:docMk/>
            <pc:sldMk cId="1657850302" sldId="257"/>
            <ac:spMk id="3" creationId="{29D8B2E5-0907-D87E-C5E9-E3ADF884982D}"/>
          </ac:spMkLst>
        </pc:spChg>
        <pc:spChg chg="add">
          <ac:chgData name="AΓΓΕΛΙΚΗ ΠΟΛΙΤΑΚΗ" userId="b6143177b3cd4216" providerId="LiveId" clId="{1A11D59A-8927-4D74-AA3A-BA93E1E54157}" dt="2025-12-20T11:33:41.089" v="526" actId="26606"/>
          <ac:spMkLst>
            <pc:docMk/>
            <pc:sldMk cId="1657850302" sldId="257"/>
            <ac:spMk id="9" creationId="{A3D9AEEE-1CCD-43C0-BA3E-16D60A6E23C0}"/>
          </ac:spMkLst>
        </pc:spChg>
        <pc:spChg chg="add">
          <ac:chgData name="AΓΓΕΛΙΚΗ ΠΟΛΙΤΑΚΗ" userId="b6143177b3cd4216" providerId="LiveId" clId="{1A11D59A-8927-4D74-AA3A-BA93E1E54157}" dt="2025-12-20T11:33:41.089" v="526" actId="26606"/>
          <ac:spMkLst>
            <pc:docMk/>
            <pc:sldMk cId="1657850302" sldId="257"/>
            <ac:spMk id="11" creationId="{60F880A6-33D3-4EEC-A780-B73559B9F24C}"/>
          </ac:spMkLst>
        </pc:spChg>
        <pc:spChg chg="add">
          <ac:chgData name="AΓΓΕΛΙΚΗ ΠΟΛΙΤΑΚΗ" userId="b6143177b3cd4216" providerId="LiveId" clId="{1A11D59A-8927-4D74-AA3A-BA93E1E54157}" dt="2025-12-20T11:33:41.089" v="526" actId="26606"/>
          <ac:spMkLst>
            <pc:docMk/>
            <pc:sldMk cId="1657850302" sldId="257"/>
            <ac:spMk id="13" creationId="{2C6246ED-0535-4496-A8F6-1E80CC4EB853}"/>
          </ac:spMkLst>
        </pc:spChg>
        <pc:graphicFrameChg chg="add">
          <ac:chgData name="AΓΓΕΛΙΚΗ ΠΟΛΙΤΑΚΗ" userId="b6143177b3cd4216" providerId="LiveId" clId="{1A11D59A-8927-4D74-AA3A-BA93E1E54157}" dt="2025-12-20T11:33:41.089" v="526" actId="26606"/>
          <ac:graphicFrameMkLst>
            <pc:docMk/>
            <pc:sldMk cId="1657850302" sldId="257"/>
            <ac:graphicFrameMk id="5" creationId="{2F18B99F-549B-6A4F-F8D7-090C4EE7A994}"/>
          </ac:graphicFrameMkLst>
        </pc:graphicFrameChg>
      </pc:sldChg>
      <pc:sldChg chg="modSp new mod">
        <pc:chgData name="AΓΓΕΛΙΚΗ ΠΟΛΙΤΑΚΗ" userId="b6143177b3cd4216" providerId="LiveId" clId="{1A11D59A-8927-4D74-AA3A-BA93E1E54157}" dt="2025-12-20T11:32:58.715" v="522"/>
        <pc:sldMkLst>
          <pc:docMk/>
          <pc:sldMk cId="134949348" sldId="258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134949348" sldId="258"/>
            <ac:spMk id="2" creationId="{19DCECF4-C039-3686-95C6-B398FFA2DBB2}"/>
          </ac:spMkLst>
        </pc:spChg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134949348" sldId="258"/>
            <ac:spMk id="3" creationId="{7CC7DED2-6EDE-7B74-30C3-93C211F9130E}"/>
          </ac:spMkLst>
        </pc:spChg>
      </pc:sldChg>
      <pc:sldChg chg="modSp new mod">
        <pc:chgData name="AΓΓΕΛΙΚΗ ΠΟΛΙΤΑΚΗ" userId="b6143177b3cd4216" providerId="LiveId" clId="{1A11D59A-8927-4D74-AA3A-BA93E1E54157}" dt="2025-12-20T11:32:58.715" v="522"/>
        <pc:sldMkLst>
          <pc:docMk/>
          <pc:sldMk cId="2752407649" sldId="259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2752407649" sldId="259"/>
            <ac:spMk id="2" creationId="{6E0AF5B7-D7BA-EFCF-C135-C213F8D92E0B}"/>
          </ac:spMkLst>
        </pc:spChg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2752407649" sldId="259"/>
            <ac:spMk id="3" creationId="{5F64E006-C48C-C2B8-235E-E870F1200858}"/>
          </ac:spMkLst>
        </pc:spChg>
      </pc:sldChg>
      <pc:sldChg chg="addSp delSp modSp new mod setBg">
        <pc:chgData name="AΓΓΕΛΙΚΗ ΠΟΛΙΤΑΚΗ" userId="b6143177b3cd4216" providerId="LiveId" clId="{1A11D59A-8927-4D74-AA3A-BA93E1E54157}" dt="2025-12-20T11:34:07.999" v="528" actId="26606"/>
        <pc:sldMkLst>
          <pc:docMk/>
          <pc:sldMk cId="22037239" sldId="260"/>
        </pc:sldMkLst>
        <pc:spChg chg="mod">
          <ac:chgData name="AΓΓΕΛΙΚΗ ΠΟΛΙΤΑΚΗ" userId="b6143177b3cd4216" providerId="LiveId" clId="{1A11D59A-8927-4D74-AA3A-BA93E1E54157}" dt="2025-12-20T11:34:07.999" v="528" actId="26606"/>
          <ac:spMkLst>
            <pc:docMk/>
            <pc:sldMk cId="22037239" sldId="260"/>
            <ac:spMk id="2" creationId="{7EB0E9B9-9A56-67C8-BAF7-A76BD58F4A2C}"/>
          </ac:spMkLst>
        </pc:spChg>
        <pc:spChg chg="add del mod">
          <ac:chgData name="AΓΓΕΛΙΚΗ ΠΟΛΙΤΑΚΗ" userId="b6143177b3cd4216" providerId="LiveId" clId="{1A11D59A-8927-4D74-AA3A-BA93E1E54157}" dt="2025-12-20T11:34:07.999" v="528" actId="26606"/>
          <ac:spMkLst>
            <pc:docMk/>
            <pc:sldMk cId="22037239" sldId="260"/>
            <ac:spMk id="3" creationId="{ACEFD8DC-AB00-FC02-58C0-8CF0428D33D8}"/>
          </ac:spMkLst>
        </pc:spChg>
        <pc:spChg chg="add del">
          <ac:chgData name="AΓΓΕΛΙΚΗ ΠΟΛΙΤΑΚΗ" userId="b6143177b3cd4216" providerId="LiveId" clId="{1A11D59A-8927-4D74-AA3A-BA93E1E54157}" dt="2025-12-20T11:34:07.999" v="528" actId="26606"/>
          <ac:spMkLst>
            <pc:docMk/>
            <pc:sldMk cId="22037239" sldId="260"/>
            <ac:spMk id="9" creationId="{A3D9AEEE-1CCD-43C0-BA3E-16D60A6E23C0}"/>
          </ac:spMkLst>
        </pc:spChg>
        <pc:spChg chg="add del">
          <ac:chgData name="AΓΓΕΛΙΚΗ ΠΟΛΙΤΑΚΗ" userId="b6143177b3cd4216" providerId="LiveId" clId="{1A11D59A-8927-4D74-AA3A-BA93E1E54157}" dt="2025-12-20T11:34:07.999" v="528" actId="26606"/>
          <ac:spMkLst>
            <pc:docMk/>
            <pc:sldMk cId="22037239" sldId="260"/>
            <ac:spMk id="11" creationId="{60F880A6-33D3-4EEC-A780-B73559B9F24C}"/>
          </ac:spMkLst>
        </pc:spChg>
        <pc:spChg chg="add del">
          <ac:chgData name="AΓΓΕΛΙΚΗ ΠΟΛΙΤΑΚΗ" userId="b6143177b3cd4216" providerId="LiveId" clId="{1A11D59A-8927-4D74-AA3A-BA93E1E54157}" dt="2025-12-20T11:34:07.999" v="528" actId="26606"/>
          <ac:spMkLst>
            <pc:docMk/>
            <pc:sldMk cId="22037239" sldId="260"/>
            <ac:spMk id="13" creationId="{2C6246ED-0535-4496-A8F6-1E80CC4EB853}"/>
          </ac:spMkLst>
        </pc:spChg>
        <pc:graphicFrameChg chg="add del">
          <ac:chgData name="AΓΓΕΛΙΚΗ ΠΟΛΙΤΑΚΗ" userId="b6143177b3cd4216" providerId="LiveId" clId="{1A11D59A-8927-4D74-AA3A-BA93E1E54157}" dt="2025-12-20T11:34:07.999" v="528" actId="26606"/>
          <ac:graphicFrameMkLst>
            <pc:docMk/>
            <pc:sldMk cId="22037239" sldId="260"/>
            <ac:graphicFrameMk id="5" creationId="{A44FA5D2-B35F-82FE-BC5E-9F7A46CBE6AF}"/>
          </ac:graphicFrameMkLst>
        </pc:graphicFrameChg>
      </pc:sldChg>
      <pc:sldChg chg="addSp delSp modSp new mod">
        <pc:chgData name="AΓΓΕΛΙΚΗ ΠΟΛΙΤΑΚΗ" userId="b6143177b3cd4216" providerId="LiveId" clId="{1A11D59A-8927-4D74-AA3A-BA93E1E54157}" dt="2025-12-20T11:32:58.715" v="522"/>
        <pc:sldMkLst>
          <pc:docMk/>
          <pc:sldMk cId="2027015996" sldId="261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2027015996" sldId="261"/>
            <ac:spMk id="2" creationId="{C82D7BF9-F4F0-FC25-3013-F6D534C65F91}"/>
          </ac:spMkLst>
        </pc:spChg>
        <pc:graphicFrameChg chg="add mod modGraphic">
          <ac:chgData name="AΓΓΕΛΙΚΗ ΠΟΛΙΤΑΚΗ" userId="b6143177b3cd4216" providerId="LiveId" clId="{1A11D59A-8927-4D74-AA3A-BA93E1E54157}" dt="2025-12-15T20:21:14.511" v="440" actId="1076"/>
          <ac:graphicFrameMkLst>
            <pc:docMk/>
            <pc:sldMk cId="2027015996" sldId="261"/>
            <ac:graphicFrameMk id="4" creationId="{A74D503F-2B27-C972-B9D8-0845544CC987}"/>
          </ac:graphicFrameMkLst>
        </pc:graphicFrameChg>
      </pc:sldChg>
      <pc:sldChg chg="modSp new mod">
        <pc:chgData name="AΓΓΕΛΙΚΗ ΠΟΛΙΤΑΚΗ" userId="b6143177b3cd4216" providerId="LiveId" clId="{1A11D59A-8927-4D74-AA3A-BA93E1E54157}" dt="2025-12-20T11:32:58.715" v="522"/>
        <pc:sldMkLst>
          <pc:docMk/>
          <pc:sldMk cId="3645864823" sldId="262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3645864823" sldId="262"/>
            <ac:spMk id="2" creationId="{356432EE-9AC1-6A79-40C8-C48922DCC394}"/>
          </ac:spMkLst>
        </pc:spChg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3645864823" sldId="262"/>
            <ac:spMk id="3" creationId="{E3B49D68-B85F-B1DD-6C5F-A1E1486CBFD5}"/>
          </ac:spMkLst>
        </pc:spChg>
      </pc:sldChg>
      <pc:sldChg chg="modSp new mod">
        <pc:chgData name="AΓΓΕΛΙΚΗ ΠΟΛΙΤΑΚΗ" userId="b6143177b3cd4216" providerId="LiveId" clId="{1A11D59A-8927-4D74-AA3A-BA93E1E54157}" dt="2025-12-20T11:32:58.715" v="522"/>
        <pc:sldMkLst>
          <pc:docMk/>
          <pc:sldMk cId="4190557966" sldId="263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4190557966" sldId="263"/>
            <ac:spMk id="2" creationId="{157E1946-0F1B-0B93-A95C-9EC2365CFBBA}"/>
          </ac:spMkLst>
        </pc:spChg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4190557966" sldId="263"/>
            <ac:spMk id="3" creationId="{4D981D73-AEEF-D23B-1986-28C4E5AA9E3D}"/>
          </ac:spMkLst>
        </pc:spChg>
      </pc:sldChg>
      <pc:sldChg chg="addSp delSp modSp new mod">
        <pc:chgData name="AΓΓΕΛΙΚΗ ΠΟΛΙΤΑΚΗ" userId="b6143177b3cd4216" providerId="LiveId" clId="{1A11D59A-8927-4D74-AA3A-BA93E1E54157}" dt="2025-12-20T11:32:58.715" v="522"/>
        <pc:sldMkLst>
          <pc:docMk/>
          <pc:sldMk cId="719614395" sldId="264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719614395" sldId="264"/>
            <ac:spMk id="2" creationId="{414085D4-4714-479C-94E9-25B9AF76390D}"/>
          </ac:spMkLst>
        </pc:spChg>
        <pc:graphicFrameChg chg="add mod modGraphic">
          <ac:chgData name="AΓΓΕΛΙΚΗ ΠΟΛΙΤΑΚΗ" userId="b6143177b3cd4216" providerId="LiveId" clId="{1A11D59A-8927-4D74-AA3A-BA93E1E54157}" dt="2025-12-15T20:24:20.796" v="474" actId="122"/>
          <ac:graphicFrameMkLst>
            <pc:docMk/>
            <pc:sldMk cId="719614395" sldId="264"/>
            <ac:graphicFrameMk id="4" creationId="{CB4E942E-4A0C-1B8D-C856-CF0A64FA533C}"/>
          </ac:graphicFrameMkLst>
        </pc:graphicFrameChg>
      </pc:sldChg>
      <pc:sldChg chg="modSp new mod">
        <pc:chgData name="AΓΓΕΛΙΚΗ ΠΟΛΙΤΑΚΗ" userId="b6143177b3cd4216" providerId="LiveId" clId="{1A11D59A-8927-4D74-AA3A-BA93E1E54157}" dt="2025-12-20T11:32:59.033" v="524" actId="27636"/>
        <pc:sldMkLst>
          <pc:docMk/>
          <pc:sldMk cId="3914666422" sldId="265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3914666422" sldId="265"/>
            <ac:spMk id="2" creationId="{7E8253CF-467B-107D-451A-0D94F420244A}"/>
          </ac:spMkLst>
        </pc:spChg>
        <pc:spChg chg="mod">
          <ac:chgData name="AΓΓΕΛΙΚΗ ΠΟΛΙΤΑΚΗ" userId="b6143177b3cd4216" providerId="LiveId" clId="{1A11D59A-8927-4D74-AA3A-BA93E1E54157}" dt="2025-12-20T11:32:59.033" v="524" actId="27636"/>
          <ac:spMkLst>
            <pc:docMk/>
            <pc:sldMk cId="3914666422" sldId="265"/>
            <ac:spMk id="3" creationId="{6D04D010-CCF5-AE69-413E-AFA3145E3F29}"/>
          </ac:spMkLst>
        </pc:spChg>
      </pc:sldChg>
      <pc:sldChg chg="addSp modSp new mod">
        <pc:chgData name="AΓΓΕΛΙΚΗ ΠΟΛΙΤΑΚΗ" userId="b6143177b3cd4216" providerId="LiveId" clId="{1A11D59A-8927-4D74-AA3A-BA93E1E54157}" dt="2025-12-20T11:55:10.523" v="531" actId="962"/>
        <pc:sldMkLst>
          <pc:docMk/>
          <pc:sldMk cId="78205406" sldId="266"/>
        </pc:sldMkLst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78205406" sldId="266"/>
            <ac:spMk id="2" creationId="{DA7798B6-97A5-C388-846F-1245997EF3DD}"/>
          </ac:spMkLst>
        </pc:spChg>
        <pc:spChg chg="mod">
          <ac:chgData name="AΓΓΕΛΙΚΗ ΠΟΛΙΤΑΚΗ" userId="b6143177b3cd4216" providerId="LiveId" clId="{1A11D59A-8927-4D74-AA3A-BA93E1E54157}" dt="2025-12-20T11:32:58.715" v="522"/>
          <ac:spMkLst>
            <pc:docMk/>
            <pc:sldMk cId="78205406" sldId="266"/>
            <ac:spMk id="3" creationId="{A6336D1E-F342-25C6-CE17-8E13EF3D2363}"/>
          </ac:spMkLst>
        </pc:spChg>
        <pc:picChg chg="add mod">
          <ac:chgData name="AΓΓΕΛΙΚΗ ΠΟΛΙΤΑΚΗ" userId="b6143177b3cd4216" providerId="LiveId" clId="{1A11D59A-8927-4D74-AA3A-BA93E1E54157}" dt="2025-12-20T11:55:10.523" v="531" actId="962"/>
          <ac:picMkLst>
            <pc:docMk/>
            <pc:sldMk cId="78205406" sldId="266"/>
            <ac:picMk id="4" creationId="{63AB845E-3486-7745-5662-1159709AA744}"/>
          </ac:picMkLst>
        </pc:picChg>
      </pc:sldChg>
      <pc:sldChg chg="addSp modSp new mod setBg">
        <pc:chgData name="AΓΓΕΛΙΚΗ ΠΟΛΙΤΑΚΗ" userId="b6143177b3cd4216" providerId="LiveId" clId="{1A11D59A-8927-4D74-AA3A-BA93E1E54157}" dt="2025-12-20T11:35:17.705" v="529" actId="26606"/>
        <pc:sldMkLst>
          <pc:docMk/>
          <pc:sldMk cId="4246776748" sldId="267"/>
        </pc:sldMkLst>
        <pc:spChg chg="mod">
          <ac:chgData name="AΓΓΕΛΙΚΗ ΠΟΛΙΤΑΚΗ" userId="b6143177b3cd4216" providerId="LiveId" clId="{1A11D59A-8927-4D74-AA3A-BA93E1E54157}" dt="2025-12-20T11:35:17.705" v="529" actId="26606"/>
          <ac:spMkLst>
            <pc:docMk/>
            <pc:sldMk cId="4246776748" sldId="267"/>
            <ac:spMk id="2" creationId="{9A58D2ED-D497-BAFF-1A50-CBC1002619D0}"/>
          </ac:spMkLst>
        </pc:spChg>
        <pc:spChg chg="mod">
          <ac:chgData name="AΓΓΕΛΙΚΗ ΠΟΛΙΤΑΚΗ" userId="b6143177b3cd4216" providerId="LiveId" clId="{1A11D59A-8927-4D74-AA3A-BA93E1E54157}" dt="2025-12-20T11:35:17.705" v="529" actId="26606"/>
          <ac:spMkLst>
            <pc:docMk/>
            <pc:sldMk cId="4246776748" sldId="267"/>
            <ac:spMk id="3" creationId="{56B1A7F8-97CF-519E-37BA-8F5AD942AD2A}"/>
          </ac:spMkLst>
        </pc:spChg>
        <pc:spChg chg="add">
          <ac:chgData name="AΓΓΕΛΙΚΗ ΠΟΛΙΤΑΚΗ" userId="b6143177b3cd4216" providerId="LiveId" clId="{1A11D59A-8927-4D74-AA3A-BA93E1E54157}" dt="2025-12-20T11:35:17.705" v="529" actId="26606"/>
          <ac:spMkLst>
            <pc:docMk/>
            <pc:sldMk cId="4246776748" sldId="267"/>
            <ac:spMk id="8" creationId="{0A46F010-D160-4609-8979-FFD8C1EA6C43}"/>
          </ac:spMkLst>
        </pc:spChg>
        <pc:spChg chg="add">
          <ac:chgData name="AΓΓΕΛΙΚΗ ΠΟΛΙΤΑΚΗ" userId="b6143177b3cd4216" providerId="LiveId" clId="{1A11D59A-8927-4D74-AA3A-BA93E1E54157}" dt="2025-12-20T11:35:17.705" v="529" actId="26606"/>
          <ac:spMkLst>
            <pc:docMk/>
            <pc:sldMk cId="4246776748" sldId="267"/>
            <ac:spMk id="10" creationId="{81B8C4F6-C3AC-4C94-8EC7-E4F7B7E9CDB6}"/>
          </ac:spMkLst>
        </pc:spChg>
        <pc:spChg chg="add">
          <ac:chgData name="AΓΓΕΛΙΚΗ ΠΟΛΙΤΑΚΗ" userId="b6143177b3cd4216" providerId="LiveId" clId="{1A11D59A-8927-4D74-AA3A-BA93E1E54157}" dt="2025-12-20T11:35:17.705" v="529" actId="26606"/>
          <ac:spMkLst>
            <pc:docMk/>
            <pc:sldMk cId="4246776748" sldId="267"/>
            <ac:spMk id="40" creationId="{91328346-8BAD-4616-B50B-5CFDA5648D6A}"/>
          </ac:spMkLst>
        </pc:spChg>
        <pc:grpChg chg="add">
          <ac:chgData name="AΓΓΕΛΙΚΗ ΠΟΛΙΤΑΚΗ" userId="b6143177b3cd4216" providerId="LiveId" clId="{1A11D59A-8927-4D74-AA3A-BA93E1E54157}" dt="2025-12-20T11:35:17.705" v="529" actId="26606"/>
          <ac:grpSpMkLst>
            <pc:docMk/>
            <pc:sldMk cId="4246776748" sldId="267"/>
            <ac:grpSpMk id="12" creationId="{0B789310-9859-4942-98C8-3D2F12AAAE73}"/>
          </ac:grpSpMkLst>
        </pc:grpChg>
        <pc:grpChg chg="add">
          <ac:chgData name="AΓΓΕΛΙΚΗ ΠΟΛΙΤΑΚΗ" userId="b6143177b3cd4216" providerId="LiveId" clId="{1A11D59A-8927-4D74-AA3A-BA93E1E54157}" dt="2025-12-20T11:35:17.705" v="529" actId="26606"/>
          <ac:grpSpMkLst>
            <pc:docMk/>
            <pc:sldMk cId="4246776748" sldId="267"/>
            <ac:grpSpMk id="26" creationId="{6F1CEC7A-E419-4950-AA57-B00546C29CAF}"/>
          </ac:grpSpMkLst>
        </pc:gr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1717D0-8A2D-4470-A86C-166E175FB71E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84891CF-F36D-40DD-8686-17596B3F248D}">
      <dgm:prSet/>
      <dgm:spPr/>
      <dgm:t>
        <a:bodyPr/>
        <a:lstStyle/>
        <a:p>
          <a:r>
            <a:rPr lang="el-GR"/>
            <a:t>Να μάθετε να ονομάζετε τα οξέα.</a:t>
          </a:r>
          <a:endParaRPr lang="en-US"/>
        </a:p>
      </dgm:t>
    </dgm:pt>
    <dgm:pt modelId="{46C058C9-3237-4B09-B1B7-9EA52062FF6F}" type="parTrans" cxnId="{09352995-3019-4FF2-940C-7FF545EE59D9}">
      <dgm:prSet/>
      <dgm:spPr/>
      <dgm:t>
        <a:bodyPr/>
        <a:lstStyle/>
        <a:p>
          <a:endParaRPr lang="en-US"/>
        </a:p>
      </dgm:t>
    </dgm:pt>
    <dgm:pt modelId="{E799FCC8-76AC-4ED3-88BB-FE9A916FC938}" type="sibTrans" cxnId="{09352995-3019-4FF2-940C-7FF545EE59D9}">
      <dgm:prSet/>
      <dgm:spPr/>
      <dgm:t>
        <a:bodyPr/>
        <a:lstStyle/>
        <a:p>
          <a:endParaRPr lang="en-US"/>
        </a:p>
      </dgm:t>
    </dgm:pt>
    <dgm:pt modelId="{AD08D8A1-16C8-4BD6-9A00-96CEAF8A6B51}">
      <dgm:prSet/>
      <dgm:spPr/>
      <dgm:t>
        <a:bodyPr/>
        <a:lstStyle/>
        <a:p>
          <a:r>
            <a:rPr lang="el-GR"/>
            <a:t>Να μπορείτε να ονομάζετε τα οξέα όταν σας δίνεται ο μοριακός τύπος τους και το αντίστροφο.</a:t>
          </a:r>
          <a:endParaRPr lang="en-US"/>
        </a:p>
      </dgm:t>
    </dgm:pt>
    <dgm:pt modelId="{CB7CC452-2466-4631-8AC9-F7C6485EA278}" type="parTrans" cxnId="{54D47AB8-9D50-4168-B074-6A16892CDF85}">
      <dgm:prSet/>
      <dgm:spPr/>
      <dgm:t>
        <a:bodyPr/>
        <a:lstStyle/>
        <a:p>
          <a:endParaRPr lang="en-US"/>
        </a:p>
      </dgm:t>
    </dgm:pt>
    <dgm:pt modelId="{DC2F4DB7-B720-4C1A-BC73-9CF3E9E7484F}" type="sibTrans" cxnId="{54D47AB8-9D50-4168-B074-6A16892CDF85}">
      <dgm:prSet/>
      <dgm:spPr/>
      <dgm:t>
        <a:bodyPr/>
        <a:lstStyle/>
        <a:p>
          <a:endParaRPr lang="en-US"/>
        </a:p>
      </dgm:t>
    </dgm:pt>
    <dgm:pt modelId="{DD35B85E-6E0C-4B2F-AA92-066877CF2524}">
      <dgm:prSet/>
      <dgm:spPr/>
      <dgm:t>
        <a:bodyPr/>
        <a:lstStyle/>
        <a:p>
          <a:r>
            <a:rPr lang="el-GR"/>
            <a:t>Να μάθετε τις χημικές αντιδράσεις απλής αντικατάστασης</a:t>
          </a:r>
          <a:endParaRPr lang="en-US"/>
        </a:p>
      </dgm:t>
    </dgm:pt>
    <dgm:pt modelId="{3ADD9B3B-78C4-4D2A-BEF9-6567CE84BADC}" type="parTrans" cxnId="{6B444CE8-0153-454D-97FC-3C8511645E9E}">
      <dgm:prSet/>
      <dgm:spPr/>
      <dgm:t>
        <a:bodyPr/>
        <a:lstStyle/>
        <a:p>
          <a:endParaRPr lang="en-US"/>
        </a:p>
      </dgm:t>
    </dgm:pt>
    <dgm:pt modelId="{D22E12AD-5BB2-4902-B480-70451BC35740}" type="sibTrans" cxnId="{6B444CE8-0153-454D-97FC-3C8511645E9E}">
      <dgm:prSet/>
      <dgm:spPr/>
      <dgm:t>
        <a:bodyPr/>
        <a:lstStyle/>
        <a:p>
          <a:endParaRPr lang="en-US"/>
        </a:p>
      </dgm:t>
    </dgm:pt>
    <dgm:pt modelId="{D77D8832-52D4-425D-9DC3-F566F5650987}" type="pres">
      <dgm:prSet presAssocID="{761717D0-8A2D-4470-A86C-166E175FB71E}" presName="outerComposite" presStyleCnt="0">
        <dgm:presLayoutVars>
          <dgm:chMax val="5"/>
          <dgm:dir/>
          <dgm:resizeHandles val="exact"/>
        </dgm:presLayoutVars>
      </dgm:prSet>
      <dgm:spPr/>
    </dgm:pt>
    <dgm:pt modelId="{2C584103-5336-40E6-96E4-03014C847042}" type="pres">
      <dgm:prSet presAssocID="{761717D0-8A2D-4470-A86C-166E175FB71E}" presName="dummyMaxCanvas" presStyleCnt="0">
        <dgm:presLayoutVars/>
      </dgm:prSet>
      <dgm:spPr/>
    </dgm:pt>
    <dgm:pt modelId="{3D64CA75-1EE5-49BF-973D-5F38C45766A2}" type="pres">
      <dgm:prSet presAssocID="{761717D0-8A2D-4470-A86C-166E175FB71E}" presName="ThreeNodes_1" presStyleLbl="node1" presStyleIdx="0" presStyleCnt="3">
        <dgm:presLayoutVars>
          <dgm:bulletEnabled val="1"/>
        </dgm:presLayoutVars>
      </dgm:prSet>
      <dgm:spPr/>
    </dgm:pt>
    <dgm:pt modelId="{A5A0BFDD-7541-4368-80CC-FA283A1ACF11}" type="pres">
      <dgm:prSet presAssocID="{761717D0-8A2D-4470-A86C-166E175FB71E}" presName="ThreeNodes_2" presStyleLbl="node1" presStyleIdx="1" presStyleCnt="3">
        <dgm:presLayoutVars>
          <dgm:bulletEnabled val="1"/>
        </dgm:presLayoutVars>
      </dgm:prSet>
      <dgm:spPr/>
    </dgm:pt>
    <dgm:pt modelId="{AA0F00D6-1A72-4B56-9B8B-4787B44E70CC}" type="pres">
      <dgm:prSet presAssocID="{761717D0-8A2D-4470-A86C-166E175FB71E}" presName="ThreeNodes_3" presStyleLbl="node1" presStyleIdx="2" presStyleCnt="3">
        <dgm:presLayoutVars>
          <dgm:bulletEnabled val="1"/>
        </dgm:presLayoutVars>
      </dgm:prSet>
      <dgm:spPr/>
    </dgm:pt>
    <dgm:pt modelId="{79D8630C-0DF4-401A-AFEB-2CDEE98E7DD9}" type="pres">
      <dgm:prSet presAssocID="{761717D0-8A2D-4470-A86C-166E175FB71E}" presName="ThreeConn_1-2" presStyleLbl="fgAccFollowNode1" presStyleIdx="0" presStyleCnt="2">
        <dgm:presLayoutVars>
          <dgm:bulletEnabled val="1"/>
        </dgm:presLayoutVars>
      </dgm:prSet>
      <dgm:spPr/>
    </dgm:pt>
    <dgm:pt modelId="{8BC3FAD1-BCE6-453A-B7EE-4B0ED1350DA1}" type="pres">
      <dgm:prSet presAssocID="{761717D0-8A2D-4470-A86C-166E175FB71E}" presName="ThreeConn_2-3" presStyleLbl="fgAccFollowNode1" presStyleIdx="1" presStyleCnt="2">
        <dgm:presLayoutVars>
          <dgm:bulletEnabled val="1"/>
        </dgm:presLayoutVars>
      </dgm:prSet>
      <dgm:spPr/>
    </dgm:pt>
    <dgm:pt modelId="{12612628-E4CF-4345-A219-B284EF206999}" type="pres">
      <dgm:prSet presAssocID="{761717D0-8A2D-4470-A86C-166E175FB71E}" presName="ThreeNodes_1_text" presStyleLbl="node1" presStyleIdx="2" presStyleCnt="3">
        <dgm:presLayoutVars>
          <dgm:bulletEnabled val="1"/>
        </dgm:presLayoutVars>
      </dgm:prSet>
      <dgm:spPr/>
    </dgm:pt>
    <dgm:pt modelId="{EE1B4605-4B46-4421-8E4D-682C4E8B6887}" type="pres">
      <dgm:prSet presAssocID="{761717D0-8A2D-4470-A86C-166E175FB71E}" presName="ThreeNodes_2_text" presStyleLbl="node1" presStyleIdx="2" presStyleCnt="3">
        <dgm:presLayoutVars>
          <dgm:bulletEnabled val="1"/>
        </dgm:presLayoutVars>
      </dgm:prSet>
      <dgm:spPr/>
    </dgm:pt>
    <dgm:pt modelId="{6449F7D2-3F1A-4081-AD4B-2A49D5A1838A}" type="pres">
      <dgm:prSet presAssocID="{761717D0-8A2D-4470-A86C-166E175FB71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5B06215-9B56-4562-B83D-B6D421596AD9}" type="presOf" srcId="{761717D0-8A2D-4470-A86C-166E175FB71E}" destId="{D77D8832-52D4-425D-9DC3-F566F5650987}" srcOrd="0" destOrd="0" presId="urn:microsoft.com/office/officeart/2005/8/layout/vProcess5"/>
    <dgm:cxn modelId="{4604474E-7616-440E-B9D5-896C9146A3A7}" type="presOf" srcId="{DD35B85E-6E0C-4B2F-AA92-066877CF2524}" destId="{AA0F00D6-1A72-4B56-9B8B-4787B44E70CC}" srcOrd="0" destOrd="0" presId="urn:microsoft.com/office/officeart/2005/8/layout/vProcess5"/>
    <dgm:cxn modelId="{7FAD5887-3694-4641-8D88-4EF6FF80FDF2}" type="presOf" srcId="{584891CF-F36D-40DD-8686-17596B3F248D}" destId="{3D64CA75-1EE5-49BF-973D-5F38C45766A2}" srcOrd="0" destOrd="0" presId="urn:microsoft.com/office/officeart/2005/8/layout/vProcess5"/>
    <dgm:cxn modelId="{09352995-3019-4FF2-940C-7FF545EE59D9}" srcId="{761717D0-8A2D-4470-A86C-166E175FB71E}" destId="{584891CF-F36D-40DD-8686-17596B3F248D}" srcOrd="0" destOrd="0" parTransId="{46C058C9-3237-4B09-B1B7-9EA52062FF6F}" sibTransId="{E799FCC8-76AC-4ED3-88BB-FE9A916FC938}"/>
    <dgm:cxn modelId="{54D47AB8-9D50-4168-B074-6A16892CDF85}" srcId="{761717D0-8A2D-4470-A86C-166E175FB71E}" destId="{AD08D8A1-16C8-4BD6-9A00-96CEAF8A6B51}" srcOrd="1" destOrd="0" parTransId="{CB7CC452-2466-4631-8AC9-F7C6485EA278}" sibTransId="{DC2F4DB7-B720-4C1A-BC73-9CF3E9E7484F}"/>
    <dgm:cxn modelId="{A423B2CF-4485-4DFE-B140-E9290E16C336}" type="presOf" srcId="{DC2F4DB7-B720-4C1A-BC73-9CF3E9E7484F}" destId="{8BC3FAD1-BCE6-453A-B7EE-4B0ED1350DA1}" srcOrd="0" destOrd="0" presId="urn:microsoft.com/office/officeart/2005/8/layout/vProcess5"/>
    <dgm:cxn modelId="{4D2022D9-B858-4A50-903B-50E3C911DB32}" type="presOf" srcId="{584891CF-F36D-40DD-8686-17596B3F248D}" destId="{12612628-E4CF-4345-A219-B284EF206999}" srcOrd="1" destOrd="0" presId="urn:microsoft.com/office/officeart/2005/8/layout/vProcess5"/>
    <dgm:cxn modelId="{BF32F8DF-B796-4D78-8161-AAC5511886D7}" type="presOf" srcId="{AD08D8A1-16C8-4BD6-9A00-96CEAF8A6B51}" destId="{A5A0BFDD-7541-4368-80CC-FA283A1ACF11}" srcOrd="0" destOrd="0" presId="urn:microsoft.com/office/officeart/2005/8/layout/vProcess5"/>
    <dgm:cxn modelId="{6B444CE8-0153-454D-97FC-3C8511645E9E}" srcId="{761717D0-8A2D-4470-A86C-166E175FB71E}" destId="{DD35B85E-6E0C-4B2F-AA92-066877CF2524}" srcOrd="2" destOrd="0" parTransId="{3ADD9B3B-78C4-4D2A-BEF9-6567CE84BADC}" sibTransId="{D22E12AD-5BB2-4902-B480-70451BC35740}"/>
    <dgm:cxn modelId="{0E9A9EF2-7C2A-4B44-B04D-15D1862C8A2F}" type="presOf" srcId="{AD08D8A1-16C8-4BD6-9A00-96CEAF8A6B51}" destId="{EE1B4605-4B46-4421-8E4D-682C4E8B6887}" srcOrd="1" destOrd="0" presId="urn:microsoft.com/office/officeart/2005/8/layout/vProcess5"/>
    <dgm:cxn modelId="{C27E21F8-EBB9-4452-A31C-BE2D54AD5DFD}" type="presOf" srcId="{E799FCC8-76AC-4ED3-88BB-FE9A916FC938}" destId="{79D8630C-0DF4-401A-AFEB-2CDEE98E7DD9}" srcOrd="0" destOrd="0" presId="urn:microsoft.com/office/officeart/2005/8/layout/vProcess5"/>
    <dgm:cxn modelId="{A0FA7EFC-71CE-490E-99B3-CE5E4AADA259}" type="presOf" srcId="{DD35B85E-6E0C-4B2F-AA92-066877CF2524}" destId="{6449F7D2-3F1A-4081-AD4B-2A49D5A1838A}" srcOrd="1" destOrd="0" presId="urn:microsoft.com/office/officeart/2005/8/layout/vProcess5"/>
    <dgm:cxn modelId="{804C4ABA-5A93-4990-BD09-20D42CB76A26}" type="presParOf" srcId="{D77D8832-52D4-425D-9DC3-F566F5650987}" destId="{2C584103-5336-40E6-96E4-03014C847042}" srcOrd="0" destOrd="0" presId="urn:microsoft.com/office/officeart/2005/8/layout/vProcess5"/>
    <dgm:cxn modelId="{CDF9FBBF-A3F8-4400-8718-A0AEFC6003A8}" type="presParOf" srcId="{D77D8832-52D4-425D-9DC3-F566F5650987}" destId="{3D64CA75-1EE5-49BF-973D-5F38C45766A2}" srcOrd="1" destOrd="0" presId="urn:microsoft.com/office/officeart/2005/8/layout/vProcess5"/>
    <dgm:cxn modelId="{816C03D3-72F8-4C34-B60E-F782F121D084}" type="presParOf" srcId="{D77D8832-52D4-425D-9DC3-F566F5650987}" destId="{A5A0BFDD-7541-4368-80CC-FA283A1ACF11}" srcOrd="2" destOrd="0" presId="urn:microsoft.com/office/officeart/2005/8/layout/vProcess5"/>
    <dgm:cxn modelId="{02D4C0A6-B72B-4798-8A89-15799D15F9CD}" type="presParOf" srcId="{D77D8832-52D4-425D-9DC3-F566F5650987}" destId="{AA0F00D6-1A72-4B56-9B8B-4787B44E70CC}" srcOrd="3" destOrd="0" presId="urn:microsoft.com/office/officeart/2005/8/layout/vProcess5"/>
    <dgm:cxn modelId="{5CFDC47F-702F-4BCC-A8EE-D1BCF1832F98}" type="presParOf" srcId="{D77D8832-52D4-425D-9DC3-F566F5650987}" destId="{79D8630C-0DF4-401A-AFEB-2CDEE98E7DD9}" srcOrd="4" destOrd="0" presId="urn:microsoft.com/office/officeart/2005/8/layout/vProcess5"/>
    <dgm:cxn modelId="{90D93F71-2B8F-4986-B9EC-DAB7B525C153}" type="presParOf" srcId="{D77D8832-52D4-425D-9DC3-F566F5650987}" destId="{8BC3FAD1-BCE6-453A-B7EE-4B0ED1350DA1}" srcOrd="5" destOrd="0" presId="urn:microsoft.com/office/officeart/2005/8/layout/vProcess5"/>
    <dgm:cxn modelId="{7A4E8C6A-77AC-4EF6-9192-B7E74077969B}" type="presParOf" srcId="{D77D8832-52D4-425D-9DC3-F566F5650987}" destId="{12612628-E4CF-4345-A219-B284EF206999}" srcOrd="6" destOrd="0" presId="urn:microsoft.com/office/officeart/2005/8/layout/vProcess5"/>
    <dgm:cxn modelId="{89E64A7D-068A-4538-B99B-59E9C9E909B8}" type="presParOf" srcId="{D77D8832-52D4-425D-9DC3-F566F5650987}" destId="{EE1B4605-4B46-4421-8E4D-682C4E8B6887}" srcOrd="7" destOrd="0" presId="urn:microsoft.com/office/officeart/2005/8/layout/vProcess5"/>
    <dgm:cxn modelId="{50968727-5B7F-4EAF-B9A5-EC47B782B274}" type="presParOf" srcId="{D77D8832-52D4-425D-9DC3-F566F5650987}" destId="{6449F7D2-3F1A-4081-AD4B-2A49D5A1838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64CA75-1EE5-49BF-973D-5F38C45766A2}">
      <dsp:nvSpPr>
        <dsp:cNvPr id="0" name=""/>
        <dsp:cNvSpPr/>
      </dsp:nvSpPr>
      <dsp:spPr>
        <a:xfrm>
          <a:off x="0" y="0"/>
          <a:ext cx="5807380" cy="15794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Να μάθετε να ονομάζετε τα οξέα.</a:t>
          </a:r>
          <a:endParaRPr lang="en-US" sz="2300" kern="1200"/>
        </a:p>
      </dsp:txBody>
      <dsp:txXfrm>
        <a:off x="46260" y="46260"/>
        <a:ext cx="4103048" cy="1486913"/>
      </dsp:txXfrm>
    </dsp:sp>
    <dsp:sp modelId="{A5A0BFDD-7541-4368-80CC-FA283A1ACF11}">
      <dsp:nvSpPr>
        <dsp:cNvPr id="0" name=""/>
        <dsp:cNvSpPr/>
      </dsp:nvSpPr>
      <dsp:spPr>
        <a:xfrm>
          <a:off x="512415" y="1842672"/>
          <a:ext cx="5807380" cy="15794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Να μπορείτε να ονομάζετε τα οξέα όταν σας δίνεται ο μοριακός τύπος τους και το αντίστροφο.</a:t>
          </a:r>
          <a:endParaRPr lang="en-US" sz="2300" kern="1200"/>
        </a:p>
      </dsp:txBody>
      <dsp:txXfrm>
        <a:off x="558675" y="1888932"/>
        <a:ext cx="4175812" cy="1486913"/>
      </dsp:txXfrm>
    </dsp:sp>
    <dsp:sp modelId="{AA0F00D6-1A72-4B56-9B8B-4787B44E70CC}">
      <dsp:nvSpPr>
        <dsp:cNvPr id="0" name=""/>
        <dsp:cNvSpPr/>
      </dsp:nvSpPr>
      <dsp:spPr>
        <a:xfrm>
          <a:off x="1024831" y="3685345"/>
          <a:ext cx="5807380" cy="15794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Να μάθετε τις χημικές αντιδράσεις απλής αντικατάστασης</a:t>
          </a:r>
          <a:endParaRPr lang="en-US" sz="2300" kern="1200"/>
        </a:p>
      </dsp:txBody>
      <dsp:txXfrm>
        <a:off x="1071091" y="3731605"/>
        <a:ext cx="4175812" cy="1486913"/>
      </dsp:txXfrm>
    </dsp:sp>
    <dsp:sp modelId="{79D8630C-0DF4-401A-AFEB-2CDEE98E7DD9}">
      <dsp:nvSpPr>
        <dsp:cNvPr id="0" name=""/>
        <dsp:cNvSpPr/>
      </dsp:nvSpPr>
      <dsp:spPr>
        <a:xfrm>
          <a:off x="4780748" y="1197737"/>
          <a:ext cx="1026631" cy="102663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011740" y="1197737"/>
        <a:ext cx="564647" cy="772540"/>
      </dsp:txXfrm>
    </dsp:sp>
    <dsp:sp modelId="{8BC3FAD1-BCE6-453A-B7EE-4B0ED1350DA1}">
      <dsp:nvSpPr>
        <dsp:cNvPr id="0" name=""/>
        <dsp:cNvSpPr/>
      </dsp:nvSpPr>
      <dsp:spPr>
        <a:xfrm>
          <a:off x="5293164" y="3029880"/>
          <a:ext cx="1026631" cy="102663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24156" y="3029880"/>
        <a:ext cx="564647" cy="772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08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892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461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4460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776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2480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078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102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48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79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447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634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702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704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605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60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B40B9-370B-4EBC-A3D5-C73B8279CE06}" type="datetimeFigureOut">
              <a:rPr lang="el-GR" smtClean="0"/>
              <a:t>20/12/2025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D89ECA-A531-4C6E-91E3-83195AA96E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063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8C61E3-3FFE-E3E0-B4ED-FD4134420B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Ενότητα</a:t>
            </a:r>
          </a:p>
        </p:txBody>
      </p:sp>
    </p:spTree>
    <p:extLst>
      <p:ext uri="{BB962C8B-B14F-4D97-AF65-F5344CB8AC3E}">
        <p14:creationId xmlns:p14="http://schemas.microsoft.com/office/powerpoint/2010/main" val="990737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8253CF-467B-107D-451A-0D94F4202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Αντιδράσεις απλής αντικατάστασης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04D010-CCF5-AE69-413E-AFA3145E3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Τα περισσότερα μέταλλα αντιδρούν με τα διαλύματα των οξέων και σχηματίζουν άλας και αέριο υδρογόνο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Μέταλλο + οξύ -&gt; άλας + (αέριο) υδρογόνο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Αντιδράσεις απλής αντικατάστασης ονομάζονται οι χημικές αντιδράσεις στις οποίες ένα μέταλλο αντικαθιστά τα 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κατιόντα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υδρογόνου σε ορισμένα διαλύματα οξέων.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4666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7798B6-97A5-C388-846F-1245997EF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Αντιδράσεις απλής αντικατάστασης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336D1E-F342-25C6-CE17-8E13EF3D2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Για να μπορεί να πραγματοποιηθεί μια αντίδραση απλής αντικατάστασης, πρέπει το μέταλλο να είναι δραστικότερο από το υδρογόνο.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Η σειρά δραστικότητας των μετάλλων, στην οποία έχει τοποθετηθεί και το υδρογόνο, ονομάζεται ηλεκτροχημική σειρά των μετάλλων και είναι η εξής: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4" name="Εικόνα 3" descr="ηλεκτροχημικη σειρα">
            <a:extLst>
              <a:ext uri="{FF2B5EF4-FFF2-40B4-BE49-F238E27FC236}">
                <a16:creationId xmlns:a16="http://schemas.microsoft.com/office/drawing/2014/main" id="{63AB845E-3486-7745-5662-1159709AA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45" y="5318342"/>
            <a:ext cx="5274310" cy="9779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8205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A58D2ED-D497-BAFF-1A50-CBC10026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624110"/>
            <a:ext cx="8131550" cy="1280890"/>
          </a:xfrm>
        </p:spPr>
        <p:txBody>
          <a:bodyPr>
            <a:normAutofit/>
          </a:bodyPr>
          <a:lstStyle/>
          <a:p>
            <a:r>
              <a:rPr kumimoji="0" lang="el-GR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Αντιδράσεις απλής αντικατάστασης</a:t>
            </a:r>
            <a:endParaRPr lang="el-G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B1A7F8-97CF-519E-37BA-8F5AD942A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</p:spPr>
        <p:txBody>
          <a:bodyPr>
            <a:normAutofit/>
          </a:bodyPr>
          <a:lstStyle/>
          <a:p>
            <a:pPr marL="457200">
              <a:spcAft>
                <a:spcPts val="800"/>
              </a:spcAft>
              <a:buNone/>
            </a:pPr>
            <a:r>
              <a:rPr lang="el-GR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Όσα μέταλλα είναι δραστικότερα από το υδρογόνο (πιο αριστερά από αυτό) μπορούν να αντικαταστήσουν τα </a:t>
            </a:r>
            <a:r>
              <a:rPr lang="el-GR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κατιόντα</a:t>
            </a:r>
            <a:r>
              <a:rPr lang="el-GR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l-GR" kern="100" baseline="-250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 </a:t>
            </a:r>
            <a:r>
              <a:rPr lang="el-GR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σε ορισμένα διαλύματα οξέων.</a:t>
            </a:r>
          </a:p>
          <a:p>
            <a:pPr marL="457200">
              <a:spcAft>
                <a:spcPts val="800"/>
              </a:spcAft>
              <a:buNone/>
            </a:pPr>
            <a:r>
              <a:rPr lang="el-GR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Παραδείγματα: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Zn   +   2HCl  -&gt; ZnCl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 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 H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endParaRPr lang="el-GR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   +  H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 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-&gt; Fe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+H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endParaRPr lang="el-GR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+ 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HCl  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-&gt; 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( ο χαλκός είναι δραστικότερος από το υδρογόνο) </a:t>
            </a:r>
            <a:endParaRPr lang="el-GR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677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05981F3-2C17-B217-86EA-A2738D30B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el-GR" sz="3200">
                <a:solidFill>
                  <a:schemeClr val="bg1"/>
                </a:solidFill>
              </a:rPr>
              <a:t>Στόχοι 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2F18B99F-549B-6A4F-F8D7-090C4EE7A9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351399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85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DCECF4-C039-3686-95C6-B398FFA2D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Ονοματολογία οξέων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C7DED2-6EDE-7B74-30C3-93C211F91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dirty="0"/>
              <a:t>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Τα οξέα είναι χημικές ενώσεις που έχουν γενικό τύπο: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Η</a:t>
            </a:r>
            <a:r>
              <a:rPr lang="el-GR" sz="2800" kern="100" baseline="-25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χ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Α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Α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-Χ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είναι κάποιο 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μονοατομικό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ανιόν (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2-   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ή 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πολυατομικό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ανιόν (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</a:t>
            </a:r>
            <a:r>
              <a:rPr lang="el-GR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</a:t>
            </a:r>
            <a:r>
              <a:rPr lang="el-GR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</a:t>
            </a:r>
            <a:r>
              <a:rPr lang="el-GR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κ.α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Χ: ο αριθμός οξείδωσης (το φορτίο) του ιόντος Α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-χ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χωρίς το πρόσημό του.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94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0AF5B7-D7BA-EFCF-C135-C213F8D92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Ονοματολογία οξέων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64E006-C48C-C2B8-235E-E870F1200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Τα οξέα διακρίνονται σε αυτά που δεν περιέχουν οξυγόνο στο μόριο τους (</a:t>
            </a:r>
            <a:r>
              <a:rPr lang="el-G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μη οξυγονούχα οξέα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και σε αυτά που περιέχουν οξυγόνο στο μόριο τους (</a:t>
            </a:r>
            <a:r>
              <a:rPr lang="el-G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οξυγονούχα οξέα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2407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B0E9B9-9A56-67C8-BAF7-A76BD58F4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Ονοματολογία οξέων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EFD8DC-AB00-FC02-58C0-8CF0428D3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Μη οξυγονούχα οξέα  ( Α: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CN</a:t>
            </a:r>
            <a:r>
              <a:rPr lang="el-GR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8895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Ονομάζονται σύμφωνα με το σχήμα: 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8895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Ύδρο</a:t>
            </a:r>
            <a:r>
              <a:rPr lang="el-G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-όνομα του Α</a:t>
            </a:r>
            <a:endParaRPr lang="el-G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8895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Παραδείγματα: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HF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l-GR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υδροφθόριο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HCl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υδροχλώριο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υδρόθειο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2D7BF9-F4F0-FC25-3013-F6D534C6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Ονοματολογία οξέων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A74D503F-2B27-C972-B9D8-0845544CC9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261314"/>
              </p:ext>
            </p:extLst>
          </p:nvPr>
        </p:nvGraphicFramePr>
        <p:xfrm>
          <a:off x="1524000" y="1916482"/>
          <a:ext cx="9144000" cy="4008326"/>
        </p:xfrm>
        <a:graphic>
          <a:graphicData uri="http://schemas.openxmlformats.org/drawingml/2006/table">
            <a:tbl>
              <a:tblPr firstRow="1" firstCol="1" bandRow="1"/>
              <a:tblGrid>
                <a:gridCol w="9144000">
                  <a:extLst>
                    <a:ext uri="{9D8B030D-6E8A-4147-A177-3AD203B41FA5}">
                      <a16:colId xmlns:a16="http://schemas.microsoft.com/office/drawing/2014/main" val="4151865221"/>
                    </a:ext>
                  </a:extLst>
                </a:gridCol>
              </a:tblGrid>
              <a:tr h="572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800" b="1" kern="10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Στοιχεία</a:t>
                      </a:r>
                      <a:endParaRPr lang="el-GR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39704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l-GR" sz="2800" b="1" kern="100" baseline="30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l-GR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φθόριο</a:t>
                      </a:r>
                      <a:endParaRPr lang="el-GR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752320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l-GR" sz="2800" b="1" kern="100" baseline="300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l-GR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χλώριο</a:t>
                      </a:r>
                      <a:endParaRPr lang="el-GR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551735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</a:t>
                      </a:r>
                      <a:r>
                        <a:rPr lang="el-GR" sz="2800" b="1" kern="100" baseline="30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el-GR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βρώμιο</a:t>
                      </a:r>
                      <a:endParaRPr lang="el-GR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558432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l-GR" sz="2800" b="1" kern="100" baseline="300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2-</a:t>
                      </a:r>
                      <a:r>
                        <a:rPr lang="el-GR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θείο</a:t>
                      </a:r>
                      <a:endParaRPr lang="el-GR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562653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l-GR" sz="2800" b="1" kern="100" baseline="30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l-GR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ιώδιο</a:t>
                      </a:r>
                      <a:endParaRPr lang="el-GR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715945"/>
                  </a:ext>
                </a:extLst>
              </a:tr>
              <a:tr h="57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CN</a:t>
                      </a:r>
                      <a:r>
                        <a:rPr lang="el-GR" sz="2800" b="1" kern="100" baseline="300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l-GR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κυάνιο</a:t>
                      </a:r>
                      <a:endParaRPr lang="el-GR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2220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015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6432EE-9AC1-6A79-40C8-C48922DCC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prstClr val="black"/>
                </a:solidFill>
              </a:rPr>
              <a:t>Ονοματολογία οξέων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B49D68-B85F-B1DD-6C5F-A1E1486CB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Οξυγονούχα οξέα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Α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NO</a:t>
            </a:r>
            <a:r>
              <a:rPr lang="en-US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SO</a:t>
            </a:r>
            <a:r>
              <a:rPr lang="en-US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2-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PO</a:t>
            </a:r>
            <a:r>
              <a:rPr lang="en-US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3-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CO</a:t>
            </a:r>
            <a:r>
              <a:rPr lang="en-US" sz="2800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US" sz="2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2-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Το μόριο τους αποτελείται από υδρογόνο (ή υδρογόνα) ενωμένο με κάποιο οξυγονούχο </a:t>
            </a:r>
            <a:r>
              <a:rPr lang="el-G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πολυατομικό</a:t>
            </a: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ανιόν.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Ονομάζονται σύμφωνα με το σχήμα: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Όνομα του Α οξύ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5864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7E1946-0F1B-0B93-A95C-9EC2365CF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Ονοματολογία οξέων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981D73-AEEF-D23B-1986-28C4E5AA9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8895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Παραδείγματα:</a:t>
            </a:r>
            <a:endParaRPr lang="el-G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HNO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 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νιτρικό οξύ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Η</a:t>
            </a:r>
            <a:r>
              <a:rPr lang="el-GR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 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θειικό οξύ 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Η</a:t>
            </a:r>
            <a:r>
              <a:rPr lang="el-GR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</a:t>
            </a:r>
            <a:r>
              <a:rPr lang="en-US" kern="10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l-G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ανθρακικό οξύ</a:t>
            </a:r>
            <a:endParaRPr lang="el-G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055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4085D4-4714-479C-94E9-25B9AF76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Ονοματολογία οξέων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CB4E942E-4A0C-1B8D-C856-CF0A64FA5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829225"/>
              </p:ext>
            </p:extLst>
          </p:nvPr>
        </p:nvGraphicFramePr>
        <p:xfrm>
          <a:off x="1853852" y="1690687"/>
          <a:ext cx="8642959" cy="4334330"/>
        </p:xfrm>
        <a:graphic>
          <a:graphicData uri="http://schemas.openxmlformats.org/drawingml/2006/table">
            <a:tbl>
              <a:tblPr firstRow="1" firstCol="1" bandRow="1"/>
              <a:tblGrid>
                <a:gridCol w="8642959">
                  <a:extLst>
                    <a:ext uri="{9D8B030D-6E8A-4147-A177-3AD203B41FA5}">
                      <a16:colId xmlns:a16="http://schemas.microsoft.com/office/drawing/2014/main" val="1318758904"/>
                    </a:ext>
                  </a:extLst>
                </a:gridCol>
              </a:tblGrid>
              <a:tr h="910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800" b="1" kern="100" dirty="0" err="1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Πολυατομικά</a:t>
                      </a:r>
                      <a:r>
                        <a:rPr lang="el-GR" sz="2800" b="1" kern="10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ανιόντα</a:t>
                      </a:r>
                      <a:endParaRPr lang="el-G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750369"/>
                  </a:ext>
                </a:extLst>
              </a:tr>
              <a:tr h="941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800" b="1" kern="100" baseline="-25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kern="100" baseline="30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l-GR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νιτρικό ιόν</a:t>
                      </a:r>
                      <a:endParaRPr lang="el-G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71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02285"/>
                  </a:ext>
                </a:extLst>
              </a:tr>
              <a:tr h="910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800" b="1" kern="100" baseline="-250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800" b="1" kern="100" baseline="300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2-  </a:t>
                      </a:r>
                      <a:r>
                        <a:rPr lang="el-GR" sz="28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θειικό ιόν</a:t>
                      </a:r>
                      <a:endParaRPr lang="el-G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894548"/>
                  </a:ext>
                </a:extLst>
              </a:tr>
              <a:tr h="910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2800" b="1" kern="100" baseline="-25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800" b="1" kern="100" baseline="300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3- </a:t>
                      </a:r>
                      <a:r>
                        <a:rPr lang="el-GR" sz="28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φωσφορικό ιόν</a:t>
                      </a:r>
                      <a:endParaRPr lang="el-GR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22986"/>
                  </a:ext>
                </a:extLst>
              </a:tr>
              <a:tr h="660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800" b="1" kern="100" baseline="-250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kern="100" baseline="300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2-</a:t>
                      </a:r>
                      <a:r>
                        <a:rPr lang="el-GR" sz="2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: ανθρακικό ιόν </a:t>
                      </a:r>
                      <a:endParaRPr lang="el-G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1A9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452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614395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436</Words>
  <Application>Microsoft Office PowerPoint</Application>
  <PresentationFormat>Ευρεία οθόνη</PresentationFormat>
  <Paragraphs>57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Century Gothic</vt:lpstr>
      <vt:lpstr>Symbol</vt:lpstr>
      <vt:lpstr>Wingdings 3</vt:lpstr>
      <vt:lpstr>Θρόισμα</vt:lpstr>
      <vt:lpstr>3η Ενότητα</vt:lpstr>
      <vt:lpstr>Στόχοι </vt:lpstr>
      <vt:lpstr>Ονοματολογία οξέων</vt:lpstr>
      <vt:lpstr>Ονοματολογία οξέων</vt:lpstr>
      <vt:lpstr>Ονοματολογία οξέων</vt:lpstr>
      <vt:lpstr>Ονοματολογία οξέων</vt:lpstr>
      <vt:lpstr>Ονοματολογία οξέων</vt:lpstr>
      <vt:lpstr>Ονοματολογία οξέων</vt:lpstr>
      <vt:lpstr>Ονοματολογία οξέων</vt:lpstr>
      <vt:lpstr>Αντιδράσεις απλής αντικατάστασης</vt:lpstr>
      <vt:lpstr>Αντιδράσεις απλής αντικατάστασης</vt:lpstr>
      <vt:lpstr>Αντιδράσεις απλής αντικατάστασης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AΓΓΕΛΙΚΗ ΠΟΛΙΤΑΚΗ</dc:creator>
  <cp:lastModifiedBy>AΓΓΕΛΙΚΗ ΠΟΛΙΤΑΚΗ</cp:lastModifiedBy>
  <cp:revision>1</cp:revision>
  <dcterms:created xsi:type="dcterms:W3CDTF">2025-12-15T15:14:09Z</dcterms:created>
  <dcterms:modified xsi:type="dcterms:W3CDTF">2025-12-20T11:55:14Z</dcterms:modified>
</cp:coreProperties>
</file>