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3C634-8EFC-49DF-B460-1DDCABBC3086}" v="149" dt="2025-12-26T08:37:02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ΓΓΕΛΙΚΗ ΠΟΛΙΤΑΚΗ" userId="b6143177b3cd4216" providerId="LiveId" clId="{1A11D59A-8927-4D74-AA3A-BA93E1E54157}"/>
    <pc:docChg chg="undo custSel addSld modSld">
      <pc:chgData name="AΓΓΕΛΙΚΗ ΠΟΛΙΤΑΚΗ" userId="b6143177b3cd4216" providerId="LiveId" clId="{1A11D59A-8927-4D74-AA3A-BA93E1E54157}" dt="2025-12-26T08:37:02.562" v="3301"/>
      <pc:docMkLst>
        <pc:docMk/>
      </pc:docMkLst>
      <pc:sldChg chg="addSp delSp modSp new mod setBg addAnim delAnim setClrOvrMap">
        <pc:chgData name="AΓΓΕΛΙΚΗ ΠΟΛΙΤΑΚΗ" userId="b6143177b3cd4216" providerId="LiveId" clId="{1A11D59A-8927-4D74-AA3A-BA93E1E54157}" dt="2025-12-14T22:44:04.288" v="3286"/>
        <pc:sldMkLst>
          <pc:docMk/>
          <pc:sldMk cId="383987337" sldId="256"/>
        </pc:sldMkLst>
        <pc:spChg chg="mod">
          <ac:chgData name="AΓΓΕΛΙΚΗ ΠΟΛΙΤΑΚΗ" userId="b6143177b3cd4216" providerId="LiveId" clId="{1A11D59A-8927-4D74-AA3A-BA93E1E54157}" dt="2025-12-14T22:44:04.285" v="3284" actId="26606"/>
          <ac:spMkLst>
            <pc:docMk/>
            <pc:sldMk cId="383987337" sldId="256"/>
            <ac:spMk id="2" creationId="{52A05847-92A2-8EFF-3166-75934CB93B7C}"/>
          </ac:spMkLst>
        </pc:spChg>
        <pc:spChg chg="mod">
          <ac:chgData name="AΓΓΕΛΙΚΗ ΠΟΛΙΤΑΚΗ" userId="b6143177b3cd4216" providerId="LiveId" clId="{1A11D59A-8927-4D74-AA3A-BA93E1E54157}" dt="2025-12-14T22:44:04.285" v="3284" actId="26606"/>
          <ac:spMkLst>
            <pc:docMk/>
            <pc:sldMk cId="383987337" sldId="256"/>
            <ac:spMk id="3" creationId="{BFF551A3-BF6D-AB57-6E78-7AC7D01295A9}"/>
          </ac:spMkLst>
        </pc:spChg>
        <pc:spChg chg="add">
          <ac:chgData name="AΓΓΕΛΙΚΗ ΠΟΛΙΤΑΚΗ" userId="b6143177b3cd4216" providerId="LiveId" clId="{1A11D59A-8927-4D74-AA3A-BA93E1E54157}" dt="2025-12-14T22:44:04.285" v="3284" actId="26606"/>
          <ac:spMkLst>
            <pc:docMk/>
            <pc:sldMk cId="383987337" sldId="256"/>
            <ac:spMk id="4108" creationId="{71B2258F-86CA-4D4D-8270-BC05FCDEBFB3}"/>
          </ac:spMkLst>
        </pc:spChg>
        <pc:picChg chg="add mod ord">
          <ac:chgData name="AΓΓΕΛΙΚΗ ΠΟΛΙΤΑΚΗ" userId="b6143177b3cd4216" providerId="LiveId" clId="{1A11D59A-8927-4D74-AA3A-BA93E1E54157}" dt="2025-12-14T22:44:04.285" v="3284" actId="26606"/>
          <ac:picMkLst>
            <pc:docMk/>
            <pc:sldMk cId="383987337" sldId="256"/>
            <ac:picMk id="4098" creationId="{CFD9D88E-EAE6-4D49-980A-A63C699E340C}"/>
          </ac:picMkLst>
        </pc:picChg>
      </pc:sldChg>
      <pc:sldChg chg="addSp delSp modSp new mod setBg">
        <pc:chgData name="AΓΓΕΛΙΚΗ ΠΟΛΙΤΑΚΗ" userId="b6143177b3cd4216" providerId="LiveId" clId="{1A11D59A-8927-4D74-AA3A-BA93E1E54157}" dt="2025-12-26T08:37:02.562" v="3301"/>
        <pc:sldMkLst>
          <pc:docMk/>
          <pc:sldMk cId="145099666" sldId="257"/>
        </pc:sldMkLst>
        <pc:spChg chg="mod">
          <ac:chgData name="AΓΓΕΛΙΚΗ ΠΟΛΙΤΑΚΗ" userId="b6143177b3cd4216" providerId="LiveId" clId="{1A11D59A-8927-4D74-AA3A-BA93E1E54157}" dt="2025-12-14T22:44:15.586" v="3287" actId="26606"/>
          <ac:spMkLst>
            <pc:docMk/>
            <pc:sldMk cId="145099666" sldId="257"/>
            <ac:spMk id="2" creationId="{B92104B1-833C-4E40-A4C3-00EE9DD0A4DD}"/>
          </ac:spMkLst>
        </pc:spChg>
        <pc:spChg chg="add">
          <ac:chgData name="AΓΓΕΛΙΚΗ ΠΟΛΙΤΑΚΗ" userId="b6143177b3cd4216" providerId="LiveId" clId="{1A11D59A-8927-4D74-AA3A-BA93E1E54157}" dt="2025-12-14T22:44:15.586" v="3287" actId="26606"/>
          <ac:spMkLst>
            <pc:docMk/>
            <pc:sldMk cId="145099666" sldId="257"/>
            <ac:spMk id="9" creationId="{9DBC8166-481C-4473-95F5-9A5B9073B7F1}"/>
          </ac:spMkLst>
        </pc:spChg>
        <pc:spChg chg="add">
          <ac:chgData name="AΓΓΕΛΙΚΗ ΠΟΛΙΤΑΚΗ" userId="b6143177b3cd4216" providerId="LiveId" clId="{1A11D59A-8927-4D74-AA3A-BA93E1E54157}" dt="2025-12-14T22:44:15.586" v="3287" actId="26606"/>
          <ac:spMkLst>
            <pc:docMk/>
            <pc:sldMk cId="145099666" sldId="257"/>
            <ac:spMk id="11" creationId="{A5A5CE6E-90AF-4D43-A014-1F9EC83EB93D}"/>
          </ac:spMkLst>
        </pc:spChg>
        <pc:graphicFrameChg chg="add mod modGraphic">
          <ac:chgData name="AΓΓΕΛΙΚΗ ΠΟΛΙΤΑΚΗ" userId="b6143177b3cd4216" providerId="LiveId" clId="{1A11D59A-8927-4D74-AA3A-BA93E1E54157}" dt="2025-12-26T08:37:02.562" v="3301"/>
          <ac:graphicFrameMkLst>
            <pc:docMk/>
            <pc:sldMk cId="145099666" sldId="257"/>
            <ac:graphicFrameMk id="5" creationId="{483BE2FE-9593-952C-91C5-021D6E7AD388}"/>
          </ac:graphicFrameMkLst>
        </pc:graphicFrameChg>
      </pc:sldChg>
      <pc:sldChg chg="addSp modSp new mod setBg">
        <pc:chgData name="AΓΓΕΛΙΚΗ ΠΟΛΙΤΑΚΗ" userId="b6143177b3cd4216" providerId="LiveId" clId="{1A11D59A-8927-4D74-AA3A-BA93E1E54157}" dt="2025-12-14T22:44:21.013" v="3288" actId="26606"/>
        <pc:sldMkLst>
          <pc:docMk/>
          <pc:sldMk cId="4039428838" sldId="258"/>
        </pc:sldMkLst>
        <pc:spChg chg="mod">
          <ac:chgData name="AΓΓΕΛΙΚΗ ΠΟΛΙΤΑΚΗ" userId="b6143177b3cd4216" providerId="LiveId" clId="{1A11D59A-8927-4D74-AA3A-BA93E1E54157}" dt="2025-12-14T22:44:21.013" v="3288" actId="26606"/>
          <ac:spMkLst>
            <pc:docMk/>
            <pc:sldMk cId="4039428838" sldId="258"/>
            <ac:spMk id="2" creationId="{ECDF9E74-462B-A862-131D-1E2654068C11}"/>
          </ac:spMkLst>
        </pc:spChg>
        <pc:spChg chg="mod">
          <ac:chgData name="AΓΓΕΛΙΚΗ ΠΟΛΙΤΑΚΗ" userId="b6143177b3cd4216" providerId="LiveId" clId="{1A11D59A-8927-4D74-AA3A-BA93E1E54157}" dt="2025-12-14T22:44:21.013" v="3288" actId="26606"/>
          <ac:spMkLst>
            <pc:docMk/>
            <pc:sldMk cId="4039428838" sldId="258"/>
            <ac:spMk id="3" creationId="{A4D6AFD0-619A-711B-280E-9E1594320D46}"/>
          </ac:spMkLst>
        </pc:spChg>
        <pc:spChg chg="add">
          <ac:chgData name="AΓΓΕΛΙΚΗ ΠΟΛΙΤΑΚΗ" userId="b6143177b3cd4216" providerId="LiveId" clId="{1A11D59A-8927-4D74-AA3A-BA93E1E54157}" dt="2025-12-14T22:44:21.013" v="3288" actId="26606"/>
          <ac:spMkLst>
            <pc:docMk/>
            <pc:sldMk cId="4039428838" sldId="258"/>
            <ac:spMk id="8" creationId="{907EF6B7-1338-4443-8C46-6A318D952DFD}"/>
          </ac:spMkLst>
        </pc:spChg>
        <pc:spChg chg="add">
          <ac:chgData name="AΓΓΕΛΙΚΗ ΠΟΛΙΤΑΚΗ" userId="b6143177b3cd4216" providerId="LiveId" clId="{1A11D59A-8927-4D74-AA3A-BA93E1E54157}" dt="2025-12-14T22:44:21.013" v="3288" actId="26606"/>
          <ac:spMkLst>
            <pc:docMk/>
            <pc:sldMk cId="4039428838" sldId="258"/>
            <ac:spMk id="10" creationId="{DAAE4CDD-124C-4DCF-9584-B6033B545DD5}"/>
          </ac:spMkLst>
        </pc:spChg>
        <pc:spChg chg="add">
          <ac:chgData name="AΓΓΕΛΙΚΗ ΠΟΛΙΤΑΚΗ" userId="b6143177b3cd4216" providerId="LiveId" clId="{1A11D59A-8927-4D74-AA3A-BA93E1E54157}" dt="2025-12-14T22:44:21.013" v="3288" actId="26606"/>
          <ac:spMkLst>
            <pc:docMk/>
            <pc:sldMk cId="4039428838" sldId="258"/>
            <ac:spMk id="12" creationId="{081E4A58-353D-44AE-B2FC-2A74E2E400F7}"/>
          </ac:spMkLst>
        </pc:spChg>
      </pc:sldChg>
      <pc:sldChg chg="addSp modSp new mod setBg">
        <pc:chgData name="AΓΓΕΛΙΚΗ ΠΟΛΙΤΑΚΗ" userId="b6143177b3cd4216" providerId="LiveId" clId="{1A11D59A-8927-4D74-AA3A-BA93E1E54157}" dt="2025-12-14T22:44:25.407" v="3289" actId="26606"/>
        <pc:sldMkLst>
          <pc:docMk/>
          <pc:sldMk cId="2037530056" sldId="259"/>
        </pc:sldMkLst>
        <pc:spChg chg="mo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2" creationId="{30BAA222-D0AF-A98C-2DFA-F25A4EA9D236}"/>
          </ac:spMkLst>
        </pc:spChg>
        <pc:spChg chg="mo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3" creationId="{87CCDA73-3386-484A-D634-158E0C6B9BD0}"/>
          </ac:spMkLst>
        </pc:spChg>
        <pc:spChg chg="ad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8" creationId="{C2554CA6-288E-4202-BC52-2E5A8F0C0AED}"/>
          </ac:spMkLst>
        </pc:spChg>
        <pc:spChg chg="ad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10" creationId="{B10BB131-AC8E-4A8E-A5D1-36260F720C3B}"/>
          </ac:spMkLst>
        </pc:spChg>
        <pc:spChg chg="ad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12" creationId="{5B7778FC-632E-4DCA-A7CB-0D7731CCF970}"/>
          </ac:spMkLst>
        </pc:spChg>
        <pc:spChg chg="add">
          <ac:chgData name="AΓΓΕΛΙΚΗ ΠΟΛΙΤΑΚΗ" userId="b6143177b3cd4216" providerId="LiveId" clId="{1A11D59A-8927-4D74-AA3A-BA93E1E54157}" dt="2025-12-14T22:44:25.407" v="3289" actId="26606"/>
          <ac:spMkLst>
            <pc:docMk/>
            <pc:sldMk cId="2037530056" sldId="259"/>
            <ac:spMk id="14" creationId="{FA23A907-97FB-4A8F-880A-DD77401C4296}"/>
          </ac:spMkLst>
        </pc:spChg>
      </pc:sldChg>
      <pc:sldChg chg="addSp modSp new mod setBg">
        <pc:chgData name="AΓΓΕΛΙΚΗ ΠΟΛΙΤΑΚΗ" userId="b6143177b3cd4216" providerId="LiveId" clId="{1A11D59A-8927-4D74-AA3A-BA93E1E54157}" dt="2025-12-14T22:44:33.335" v="3290" actId="26606"/>
        <pc:sldMkLst>
          <pc:docMk/>
          <pc:sldMk cId="412638359" sldId="260"/>
        </pc:sldMkLst>
        <pc:spChg chg="mod">
          <ac:chgData name="AΓΓΕΛΙΚΗ ΠΟΛΙΤΑΚΗ" userId="b6143177b3cd4216" providerId="LiveId" clId="{1A11D59A-8927-4D74-AA3A-BA93E1E54157}" dt="2025-12-14T22:44:33.335" v="3290" actId="26606"/>
          <ac:spMkLst>
            <pc:docMk/>
            <pc:sldMk cId="412638359" sldId="260"/>
            <ac:spMk id="2" creationId="{91E52EC0-25CD-DB66-4A1E-EF31DF8CDCA5}"/>
          </ac:spMkLst>
        </pc:spChg>
        <pc:spChg chg="mod">
          <ac:chgData name="AΓΓΕΛΙΚΗ ΠΟΛΙΤΑΚΗ" userId="b6143177b3cd4216" providerId="LiveId" clId="{1A11D59A-8927-4D74-AA3A-BA93E1E54157}" dt="2025-12-14T22:44:33.335" v="3290" actId="26606"/>
          <ac:spMkLst>
            <pc:docMk/>
            <pc:sldMk cId="412638359" sldId="260"/>
            <ac:spMk id="3" creationId="{EA870AB1-57E1-344B-8AEC-BCC864210144}"/>
          </ac:spMkLst>
        </pc:spChg>
        <pc:spChg chg="add">
          <ac:chgData name="AΓΓΕΛΙΚΗ ΠΟΛΙΤΑΚΗ" userId="b6143177b3cd4216" providerId="LiveId" clId="{1A11D59A-8927-4D74-AA3A-BA93E1E54157}" dt="2025-12-14T22:44:33.335" v="3290" actId="26606"/>
          <ac:spMkLst>
            <pc:docMk/>
            <pc:sldMk cId="412638359" sldId="260"/>
            <ac:spMk id="8" creationId="{389575E1-3389-451A-A5F7-27854C25C599}"/>
          </ac:spMkLst>
        </pc:spChg>
        <pc:spChg chg="add">
          <ac:chgData name="AΓΓΕΛΙΚΗ ΠΟΛΙΤΑΚΗ" userId="b6143177b3cd4216" providerId="LiveId" clId="{1A11D59A-8927-4D74-AA3A-BA93E1E54157}" dt="2025-12-14T22:44:33.335" v="3290" actId="26606"/>
          <ac:spMkLst>
            <pc:docMk/>
            <pc:sldMk cId="412638359" sldId="260"/>
            <ac:spMk id="10" creationId="{A53CCC5C-D88E-40FB-B30B-23DCDBD01D37}"/>
          </ac:spMkLst>
        </pc:spChg>
        <pc:spChg chg="add">
          <ac:chgData name="AΓΓΕΛΙΚΗ ΠΟΛΙΤΑΚΗ" userId="b6143177b3cd4216" providerId="LiveId" clId="{1A11D59A-8927-4D74-AA3A-BA93E1E54157}" dt="2025-12-14T22:44:33.335" v="3290" actId="26606"/>
          <ac:spMkLst>
            <pc:docMk/>
            <pc:sldMk cId="412638359" sldId="260"/>
            <ac:spMk id="12" creationId="{081E4A58-353D-44AE-B2FC-2A74E2E400F7}"/>
          </ac:spMkLst>
        </pc:spChg>
      </pc:sldChg>
      <pc:sldChg chg="addSp modSp new mod setBg">
        <pc:chgData name="AΓΓΕΛΙΚΗ ΠΟΛΙΤΑΚΗ" userId="b6143177b3cd4216" providerId="LiveId" clId="{1A11D59A-8927-4D74-AA3A-BA93E1E54157}" dt="2025-12-14T22:44:39.101" v="3291" actId="26606"/>
        <pc:sldMkLst>
          <pc:docMk/>
          <pc:sldMk cId="2605165576" sldId="261"/>
        </pc:sldMkLst>
        <pc:spChg chg="mod">
          <ac:chgData name="AΓΓΕΛΙΚΗ ΠΟΛΙΤΑΚΗ" userId="b6143177b3cd4216" providerId="LiveId" clId="{1A11D59A-8927-4D74-AA3A-BA93E1E54157}" dt="2025-12-14T22:44:39.101" v="3291" actId="26606"/>
          <ac:spMkLst>
            <pc:docMk/>
            <pc:sldMk cId="2605165576" sldId="261"/>
            <ac:spMk id="2" creationId="{6597BC1C-72E7-ADDE-8D1E-6025D47DD3F3}"/>
          </ac:spMkLst>
        </pc:spChg>
        <pc:spChg chg="mod">
          <ac:chgData name="AΓΓΕΛΙΚΗ ΠΟΛΙΤΑΚΗ" userId="b6143177b3cd4216" providerId="LiveId" clId="{1A11D59A-8927-4D74-AA3A-BA93E1E54157}" dt="2025-12-14T22:44:39.101" v="3291" actId="26606"/>
          <ac:spMkLst>
            <pc:docMk/>
            <pc:sldMk cId="2605165576" sldId="261"/>
            <ac:spMk id="3" creationId="{C6182102-4AED-03A4-FE04-D690F54B0C65}"/>
          </ac:spMkLst>
        </pc:spChg>
        <pc:spChg chg="add">
          <ac:chgData name="AΓΓΕΛΙΚΗ ΠΟΛΙΤΑΚΗ" userId="b6143177b3cd4216" providerId="LiveId" clId="{1A11D59A-8927-4D74-AA3A-BA93E1E54157}" dt="2025-12-14T22:44:39.101" v="3291" actId="26606"/>
          <ac:spMkLst>
            <pc:docMk/>
            <pc:sldMk cId="2605165576" sldId="261"/>
            <ac:spMk id="8" creationId="{389575E1-3389-451A-A5F7-27854C25C599}"/>
          </ac:spMkLst>
        </pc:spChg>
        <pc:spChg chg="add">
          <ac:chgData name="AΓΓΕΛΙΚΗ ΠΟΛΙΤΑΚΗ" userId="b6143177b3cd4216" providerId="LiveId" clId="{1A11D59A-8927-4D74-AA3A-BA93E1E54157}" dt="2025-12-14T22:44:39.101" v="3291" actId="26606"/>
          <ac:spMkLst>
            <pc:docMk/>
            <pc:sldMk cId="2605165576" sldId="261"/>
            <ac:spMk id="10" creationId="{A53CCC5C-D88E-40FB-B30B-23DCDBD01D37}"/>
          </ac:spMkLst>
        </pc:spChg>
        <pc:spChg chg="add">
          <ac:chgData name="AΓΓΕΛΙΚΗ ΠΟΛΙΤΑΚΗ" userId="b6143177b3cd4216" providerId="LiveId" clId="{1A11D59A-8927-4D74-AA3A-BA93E1E54157}" dt="2025-12-14T22:44:39.101" v="3291" actId="26606"/>
          <ac:spMkLst>
            <pc:docMk/>
            <pc:sldMk cId="2605165576" sldId="261"/>
            <ac:spMk id="12" creationId="{081E4A58-353D-44AE-B2FC-2A74E2E400F7}"/>
          </ac:spMkLst>
        </pc:spChg>
      </pc:sldChg>
      <pc:sldChg chg="addSp delSp modSp new mod setBg modClrScheme chgLayout">
        <pc:chgData name="AΓΓΕΛΙΚΗ ΠΟΛΙΤΑΚΗ" userId="b6143177b3cd4216" providerId="LiveId" clId="{1A11D59A-8927-4D74-AA3A-BA93E1E54157}" dt="2025-12-14T22:44:44.236" v="3292" actId="26606"/>
        <pc:sldMkLst>
          <pc:docMk/>
          <pc:sldMk cId="2055183077" sldId="262"/>
        </pc:sldMkLst>
        <pc:spChg chg="mod ord">
          <ac:chgData name="AΓΓΕΛΙΚΗ ΠΟΛΙΤΑΚΗ" userId="b6143177b3cd4216" providerId="LiveId" clId="{1A11D59A-8927-4D74-AA3A-BA93E1E54157}" dt="2025-12-14T22:44:44.236" v="3292" actId="26606"/>
          <ac:spMkLst>
            <pc:docMk/>
            <pc:sldMk cId="2055183077" sldId="262"/>
            <ac:spMk id="2" creationId="{273F2841-EC33-24C8-2E08-B2B3E97331EB}"/>
          </ac:spMkLst>
        </pc:spChg>
        <pc:spChg chg="add mod ord">
          <ac:chgData name="AΓΓΕΛΙΚΗ ΠΟΛΙΤΑΚΗ" userId="b6143177b3cd4216" providerId="LiveId" clId="{1A11D59A-8927-4D74-AA3A-BA93E1E54157}" dt="2025-12-14T22:44:44.236" v="3292" actId="26606"/>
          <ac:spMkLst>
            <pc:docMk/>
            <pc:sldMk cId="2055183077" sldId="262"/>
            <ac:spMk id="4" creationId="{845B3E2A-B2DC-5E89-FCB0-D65E5483A065}"/>
          </ac:spMkLst>
        </pc:spChg>
        <pc:spChg chg="add">
          <ac:chgData name="AΓΓΕΛΙΚΗ ΠΟΛΙΤΑΚΗ" userId="b6143177b3cd4216" providerId="LiveId" clId="{1A11D59A-8927-4D74-AA3A-BA93E1E54157}" dt="2025-12-14T22:44:44.236" v="3292" actId="26606"/>
          <ac:spMkLst>
            <pc:docMk/>
            <pc:sldMk cId="2055183077" sldId="262"/>
            <ac:spMk id="1031" creationId="{C59AB4C8-9178-4F7A-8404-6890510B5917}"/>
          </ac:spMkLst>
        </pc:spChg>
        <pc:spChg chg="add">
          <ac:chgData name="AΓΓΕΛΙΚΗ ΠΟΛΙΤΑΚΗ" userId="b6143177b3cd4216" providerId="LiveId" clId="{1A11D59A-8927-4D74-AA3A-BA93E1E54157}" dt="2025-12-14T22:44:44.236" v="3292" actId="26606"/>
          <ac:spMkLst>
            <pc:docMk/>
            <pc:sldMk cId="2055183077" sldId="262"/>
            <ac:spMk id="1033" creationId="{4CFDFB37-4BC7-42C6-915D-A6609139BFE7}"/>
          </ac:spMkLst>
        </pc:spChg>
        <pc:picChg chg="add mod ord">
          <ac:chgData name="AΓΓΕΛΙΚΗ ΠΟΛΙΤΑΚΗ" userId="b6143177b3cd4216" providerId="LiveId" clId="{1A11D59A-8927-4D74-AA3A-BA93E1E54157}" dt="2025-12-14T22:44:44.236" v="3292" actId="26606"/>
          <ac:picMkLst>
            <pc:docMk/>
            <pc:sldMk cId="2055183077" sldId="262"/>
            <ac:picMk id="1026" creationId="{C986B554-1996-B3C5-4A05-FD12F87C53A4}"/>
          </ac:picMkLst>
        </pc:picChg>
      </pc:sldChg>
      <pc:sldChg chg="addSp delSp modSp new mod setBg modClrScheme chgLayout">
        <pc:chgData name="AΓΓΕΛΙΚΗ ΠΟΛΙΤΑΚΗ" userId="b6143177b3cd4216" providerId="LiveId" clId="{1A11D59A-8927-4D74-AA3A-BA93E1E54157}" dt="2025-12-14T22:44:58.461" v="3295" actId="26606"/>
        <pc:sldMkLst>
          <pc:docMk/>
          <pc:sldMk cId="3147375502" sldId="263"/>
        </pc:sldMkLst>
        <pc:spChg chg="add mod ord">
          <ac:chgData name="AΓΓΕΛΙΚΗ ΠΟΛΙΤΑΚΗ" userId="b6143177b3cd4216" providerId="LiveId" clId="{1A11D59A-8927-4D74-AA3A-BA93E1E54157}" dt="2025-12-14T22:44:58.461" v="3295" actId="26606"/>
          <ac:spMkLst>
            <pc:docMk/>
            <pc:sldMk cId="3147375502" sldId="263"/>
            <ac:spMk id="5" creationId="{1CDEBA17-A1AA-5934-217F-83E077784D82}"/>
          </ac:spMkLst>
        </pc:spChg>
        <pc:spChg chg="add del mod ord">
          <ac:chgData name="AΓΓΕΛΙΚΗ ΠΟΛΙΤΑΚΗ" userId="b6143177b3cd4216" providerId="LiveId" clId="{1A11D59A-8927-4D74-AA3A-BA93E1E54157}" dt="2025-12-14T22:44:58.461" v="3295" actId="26606"/>
          <ac:spMkLst>
            <pc:docMk/>
            <pc:sldMk cId="3147375502" sldId="263"/>
            <ac:spMk id="6" creationId="{AF70F980-3171-9A31-8137-F142536992AE}"/>
          </ac:spMkLst>
        </pc:spChg>
        <pc:spChg chg="add">
          <ac:chgData name="AΓΓΕΛΙΚΗ ΠΟΛΙΤΑΚΗ" userId="b6143177b3cd4216" providerId="LiveId" clId="{1A11D59A-8927-4D74-AA3A-BA93E1E54157}" dt="2025-12-14T22:44:58.461" v="3295" actId="26606"/>
          <ac:spMkLst>
            <pc:docMk/>
            <pc:sldMk cId="3147375502" sldId="263"/>
            <ac:spMk id="17" creationId="{777A147A-9ED8-46B4-8660-1B3C2AA880B5}"/>
          </ac:spMkLst>
        </pc:spChg>
        <pc:spChg chg="add">
          <ac:chgData name="AΓΓΕΛΙΚΗ ΠΟΛΙΤΑΚΗ" userId="b6143177b3cd4216" providerId="LiveId" clId="{1A11D59A-8927-4D74-AA3A-BA93E1E54157}" dt="2025-12-14T22:44:58.461" v="3295" actId="26606"/>
          <ac:spMkLst>
            <pc:docMk/>
            <pc:sldMk cId="3147375502" sldId="263"/>
            <ac:spMk id="18" creationId="{5D6C15A0-C087-4593-8414-2B4EC1CDC3DE}"/>
          </ac:spMkLst>
        </pc:spChg>
      </pc:sldChg>
      <pc:sldChg chg="addSp modSp new mod setBg">
        <pc:chgData name="AΓΓΕΛΙΚΗ ΠΟΛΙΤΑΚΗ" userId="b6143177b3cd4216" providerId="LiveId" clId="{1A11D59A-8927-4D74-AA3A-BA93E1E54157}" dt="2025-12-14T22:45:04.937" v="3296" actId="26606"/>
        <pc:sldMkLst>
          <pc:docMk/>
          <pc:sldMk cId="4128182907" sldId="264"/>
        </pc:sldMkLst>
        <pc:spChg chg="mod">
          <ac:chgData name="AΓΓΕΛΙΚΗ ΠΟΛΙΤΑΚΗ" userId="b6143177b3cd4216" providerId="LiveId" clId="{1A11D59A-8927-4D74-AA3A-BA93E1E54157}" dt="2025-12-14T22:45:04.937" v="3296" actId="26606"/>
          <ac:spMkLst>
            <pc:docMk/>
            <pc:sldMk cId="4128182907" sldId="264"/>
            <ac:spMk id="2" creationId="{90E18020-A7F8-2226-36A0-8BB035A71FB6}"/>
          </ac:spMkLst>
        </pc:spChg>
        <pc:spChg chg="mod">
          <ac:chgData name="AΓΓΕΛΙΚΗ ΠΟΛΙΤΑΚΗ" userId="b6143177b3cd4216" providerId="LiveId" clId="{1A11D59A-8927-4D74-AA3A-BA93E1E54157}" dt="2025-12-14T22:45:04.937" v="3296" actId="26606"/>
          <ac:spMkLst>
            <pc:docMk/>
            <pc:sldMk cId="4128182907" sldId="264"/>
            <ac:spMk id="3" creationId="{FB603C0C-8EE8-67E9-049A-C1022F9C9FF6}"/>
          </ac:spMkLst>
        </pc:spChg>
        <pc:spChg chg="add">
          <ac:chgData name="AΓΓΕΛΙΚΗ ΠΟΛΙΤΑΚΗ" userId="b6143177b3cd4216" providerId="LiveId" clId="{1A11D59A-8927-4D74-AA3A-BA93E1E54157}" dt="2025-12-14T22:45:04.937" v="3296" actId="26606"/>
          <ac:spMkLst>
            <pc:docMk/>
            <pc:sldMk cId="4128182907" sldId="264"/>
            <ac:spMk id="2055" creationId="{45D37F4E-DDB4-456B-97E0-9937730A039F}"/>
          </ac:spMkLst>
        </pc:spChg>
        <pc:spChg chg="add">
          <ac:chgData name="AΓΓΕΛΙΚΗ ΠΟΛΙΤΑΚΗ" userId="b6143177b3cd4216" providerId="LiveId" clId="{1A11D59A-8927-4D74-AA3A-BA93E1E54157}" dt="2025-12-14T22:45:04.937" v="3296" actId="26606"/>
          <ac:spMkLst>
            <pc:docMk/>
            <pc:sldMk cId="4128182907" sldId="264"/>
            <ac:spMk id="2057" creationId="{B2DD41CD-8F47-4F56-AD12-4E2FF7696987}"/>
          </ac:spMkLst>
        </pc:spChg>
        <pc:picChg chg="add mod">
          <ac:chgData name="AΓΓΕΛΙΚΗ ΠΟΛΙΤΑΚΗ" userId="b6143177b3cd4216" providerId="LiveId" clId="{1A11D59A-8927-4D74-AA3A-BA93E1E54157}" dt="2025-12-14T22:45:04.937" v="3296" actId="26606"/>
          <ac:picMkLst>
            <pc:docMk/>
            <pc:sldMk cId="4128182907" sldId="264"/>
            <ac:picMk id="2050" creationId="{493E817B-7CB4-88F4-978A-39A166076D7B}"/>
          </ac:picMkLst>
        </pc:picChg>
      </pc:sldChg>
      <pc:sldChg chg="addSp modSp new mod setBg">
        <pc:chgData name="AΓΓΕΛΙΚΗ ΠΟΛΙΤΑΚΗ" userId="b6143177b3cd4216" providerId="LiveId" clId="{1A11D59A-8927-4D74-AA3A-BA93E1E54157}" dt="2025-12-14T22:45:37.028" v="3298" actId="113"/>
        <pc:sldMkLst>
          <pc:docMk/>
          <pc:sldMk cId="92905349" sldId="265"/>
        </pc:sldMkLst>
        <pc:spChg chg="mod">
          <ac:chgData name="AΓΓΕΛΙΚΗ ΠΟΛΙΤΑΚΗ" userId="b6143177b3cd4216" providerId="LiveId" clId="{1A11D59A-8927-4D74-AA3A-BA93E1E54157}" dt="2025-12-14T22:45:16.491" v="3297" actId="26606"/>
          <ac:spMkLst>
            <pc:docMk/>
            <pc:sldMk cId="92905349" sldId="265"/>
            <ac:spMk id="2" creationId="{0B7AA6DF-6669-896E-11D3-2DE9F55F2F7E}"/>
          </ac:spMkLst>
        </pc:spChg>
        <pc:spChg chg="mod">
          <ac:chgData name="AΓΓΕΛΙΚΗ ΠΟΛΙΤΑΚΗ" userId="b6143177b3cd4216" providerId="LiveId" clId="{1A11D59A-8927-4D74-AA3A-BA93E1E54157}" dt="2025-12-14T22:45:37.028" v="3298" actId="113"/>
          <ac:spMkLst>
            <pc:docMk/>
            <pc:sldMk cId="92905349" sldId="265"/>
            <ac:spMk id="3" creationId="{E22E5356-F28E-8DC4-734A-916F8DB88D56}"/>
          </ac:spMkLst>
        </pc:spChg>
        <pc:spChg chg="add">
          <ac:chgData name="AΓΓΕΛΙΚΗ ΠΟΛΙΤΑΚΗ" userId="b6143177b3cd4216" providerId="LiveId" clId="{1A11D59A-8927-4D74-AA3A-BA93E1E54157}" dt="2025-12-14T22:45:16.491" v="3297" actId="26606"/>
          <ac:spMkLst>
            <pc:docMk/>
            <pc:sldMk cId="92905349" sldId="265"/>
            <ac:spMk id="3079" creationId="{45D37F4E-DDB4-456B-97E0-9937730A039F}"/>
          </ac:spMkLst>
        </pc:spChg>
        <pc:spChg chg="add">
          <ac:chgData name="AΓΓΕΛΙΚΗ ΠΟΛΙΤΑΚΗ" userId="b6143177b3cd4216" providerId="LiveId" clId="{1A11D59A-8927-4D74-AA3A-BA93E1E54157}" dt="2025-12-14T22:45:16.491" v="3297" actId="26606"/>
          <ac:spMkLst>
            <pc:docMk/>
            <pc:sldMk cId="92905349" sldId="265"/>
            <ac:spMk id="3081" creationId="{B2DD41CD-8F47-4F56-AD12-4E2FF7696987}"/>
          </ac:spMkLst>
        </pc:spChg>
        <pc:picChg chg="add mod">
          <ac:chgData name="AΓΓΕΛΙΚΗ ΠΟΛΙΤΑΚΗ" userId="b6143177b3cd4216" providerId="LiveId" clId="{1A11D59A-8927-4D74-AA3A-BA93E1E54157}" dt="2025-12-14T22:45:16.491" v="3297" actId="26606"/>
          <ac:picMkLst>
            <pc:docMk/>
            <pc:sldMk cId="92905349" sldId="265"/>
            <ac:picMk id="3074" creationId="{0ED33529-CA5D-D8A9-259B-5034682E0DA6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287C2B-EDAB-4444-BF8D-AE91D1EDC95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9833FD8-5472-4269-8661-71071E99FBC7}">
      <dgm:prSet/>
      <dgm:spPr/>
      <dgm:t>
        <a:bodyPr/>
        <a:lstStyle/>
        <a:p>
          <a:r>
            <a:rPr lang="el-GR"/>
            <a:t>Να ορίζετε τι είναι το </a:t>
          </a:r>
          <a:r>
            <a:rPr lang="en-US"/>
            <a:t>Ph </a:t>
          </a:r>
          <a:r>
            <a:rPr lang="el-GR"/>
            <a:t>ενός υδατικού διαλύματος</a:t>
          </a:r>
          <a:endParaRPr lang="en-US"/>
        </a:p>
      </dgm:t>
    </dgm:pt>
    <dgm:pt modelId="{71B952B4-3E33-4F73-8D4E-F8879344EE55}" type="parTrans" cxnId="{A2778E32-B071-4FC3-96B0-B48896FA2113}">
      <dgm:prSet/>
      <dgm:spPr/>
      <dgm:t>
        <a:bodyPr/>
        <a:lstStyle/>
        <a:p>
          <a:endParaRPr lang="en-US"/>
        </a:p>
      </dgm:t>
    </dgm:pt>
    <dgm:pt modelId="{5B2D6FBB-462D-4D07-9796-D7550081456A}" type="sibTrans" cxnId="{A2778E32-B071-4FC3-96B0-B48896FA2113}">
      <dgm:prSet/>
      <dgm:spPr/>
      <dgm:t>
        <a:bodyPr/>
        <a:lstStyle/>
        <a:p>
          <a:endParaRPr lang="en-US"/>
        </a:p>
      </dgm:t>
    </dgm:pt>
    <dgm:pt modelId="{4E350A70-D3B4-4296-B6E4-BE86F02B3699}">
      <dgm:prSet/>
      <dgm:spPr/>
      <dgm:t>
        <a:bodyPr/>
        <a:lstStyle/>
        <a:p>
          <a:r>
            <a:rPr lang="el-GR"/>
            <a:t>Να προσδιορίζετε τις τιμές</a:t>
          </a:r>
          <a:r>
            <a:rPr lang="en-US"/>
            <a:t> ph </a:t>
          </a:r>
          <a:r>
            <a:rPr lang="el-GR"/>
            <a:t>ενός υδατικού διαλύματος οξέος</a:t>
          </a:r>
          <a:endParaRPr lang="en-US"/>
        </a:p>
      </dgm:t>
    </dgm:pt>
    <dgm:pt modelId="{CFB4AF4B-E9FA-453B-BF94-A0AAA0960D05}" type="parTrans" cxnId="{45F22E97-4253-427C-BEE1-38D16BB30708}">
      <dgm:prSet/>
      <dgm:spPr/>
      <dgm:t>
        <a:bodyPr/>
        <a:lstStyle/>
        <a:p>
          <a:endParaRPr lang="en-US"/>
        </a:p>
      </dgm:t>
    </dgm:pt>
    <dgm:pt modelId="{E9C15133-9C4F-4C6A-B04A-075D20E96CB4}" type="sibTrans" cxnId="{45F22E97-4253-427C-BEE1-38D16BB30708}">
      <dgm:prSet/>
      <dgm:spPr/>
      <dgm:t>
        <a:bodyPr/>
        <a:lstStyle/>
        <a:p>
          <a:endParaRPr lang="en-US"/>
        </a:p>
      </dgm:t>
    </dgm:pt>
    <dgm:pt modelId="{1D526B8E-6E26-4019-9CD3-BE17B6B13D25}">
      <dgm:prSet/>
      <dgm:spPr/>
      <dgm:t>
        <a:bodyPr/>
        <a:lstStyle/>
        <a:p>
          <a:endParaRPr lang="en-US" dirty="0"/>
        </a:p>
      </dgm:t>
    </dgm:pt>
    <dgm:pt modelId="{70AED383-7E00-4E70-B307-E807F65BB655}" type="parTrans" cxnId="{279345FD-ED7F-4F45-AB8A-0DFAB658B421}">
      <dgm:prSet/>
      <dgm:spPr/>
      <dgm:t>
        <a:bodyPr/>
        <a:lstStyle/>
        <a:p>
          <a:endParaRPr lang="en-US"/>
        </a:p>
      </dgm:t>
    </dgm:pt>
    <dgm:pt modelId="{365C2CF9-FDDF-4E2C-A039-6AE244605FA8}" type="sibTrans" cxnId="{279345FD-ED7F-4F45-AB8A-0DFAB658B421}">
      <dgm:prSet/>
      <dgm:spPr/>
      <dgm:t>
        <a:bodyPr/>
        <a:lstStyle/>
        <a:p>
          <a:endParaRPr lang="en-US"/>
        </a:p>
      </dgm:t>
    </dgm:pt>
    <dgm:pt modelId="{A4F322D8-91A6-4C4F-BBFF-3141105A96B9}">
      <dgm:prSet/>
      <dgm:spPr/>
      <dgm:t>
        <a:bodyPr/>
        <a:lstStyle/>
        <a:p>
          <a:r>
            <a:rPr lang="el-GR" dirty="0"/>
            <a:t>Να μάθετε τους τρόπους μέτρησης του </a:t>
          </a:r>
          <a:r>
            <a:rPr lang="en-US" dirty="0" err="1"/>
            <a:t>ph</a:t>
          </a:r>
          <a:r>
            <a:rPr lang="en-US" dirty="0"/>
            <a:t> </a:t>
          </a:r>
          <a:r>
            <a:rPr lang="el-GR"/>
            <a:t>ενός υδατικού διαλύματος   </a:t>
          </a:r>
          <a:endParaRPr lang="en-US" dirty="0"/>
        </a:p>
      </dgm:t>
    </dgm:pt>
    <dgm:pt modelId="{ACFDDDEF-F29F-48D5-B511-4F0B314240AC}" type="parTrans" cxnId="{053C44A8-375F-4D91-A7D4-73742C7E94FB}">
      <dgm:prSet/>
      <dgm:spPr/>
      <dgm:t>
        <a:bodyPr/>
        <a:lstStyle/>
        <a:p>
          <a:endParaRPr lang="en-US"/>
        </a:p>
      </dgm:t>
    </dgm:pt>
    <dgm:pt modelId="{0BDF28E7-1B3A-4753-9901-1BBEA11C65ED}" type="sibTrans" cxnId="{053C44A8-375F-4D91-A7D4-73742C7E94FB}">
      <dgm:prSet/>
      <dgm:spPr/>
      <dgm:t>
        <a:bodyPr/>
        <a:lstStyle/>
        <a:p>
          <a:endParaRPr lang="en-US"/>
        </a:p>
      </dgm:t>
    </dgm:pt>
    <dgm:pt modelId="{7CDA5532-26BB-4A4B-B449-BEA3894DA94A}" type="pres">
      <dgm:prSet presAssocID="{25287C2B-EDAB-4444-BF8D-AE91D1EDC951}" presName="vert0" presStyleCnt="0">
        <dgm:presLayoutVars>
          <dgm:dir/>
          <dgm:animOne val="branch"/>
          <dgm:animLvl val="lvl"/>
        </dgm:presLayoutVars>
      </dgm:prSet>
      <dgm:spPr/>
    </dgm:pt>
    <dgm:pt modelId="{33A5AEA8-C8CB-45BB-BE7F-0AD528725ED8}" type="pres">
      <dgm:prSet presAssocID="{19833FD8-5472-4269-8661-71071E99FBC7}" presName="thickLine" presStyleLbl="alignNode1" presStyleIdx="0" presStyleCnt="4"/>
      <dgm:spPr/>
    </dgm:pt>
    <dgm:pt modelId="{5EE67648-0908-4ABC-9132-CC18D3AA462B}" type="pres">
      <dgm:prSet presAssocID="{19833FD8-5472-4269-8661-71071E99FBC7}" presName="horz1" presStyleCnt="0"/>
      <dgm:spPr/>
    </dgm:pt>
    <dgm:pt modelId="{540C517A-1AA1-46A1-A94E-83AE69BED5EC}" type="pres">
      <dgm:prSet presAssocID="{19833FD8-5472-4269-8661-71071E99FBC7}" presName="tx1" presStyleLbl="revTx" presStyleIdx="0" presStyleCnt="4"/>
      <dgm:spPr/>
    </dgm:pt>
    <dgm:pt modelId="{8B112E43-BC14-4708-AE66-E8DA9690B5C3}" type="pres">
      <dgm:prSet presAssocID="{19833FD8-5472-4269-8661-71071E99FBC7}" presName="vert1" presStyleCnt="0"/>
      <dgm:spPr/>
    </dgm:pt>
    <dgm:pt modelId="{36414C12-9AF9-400B-9F88-7119AF8D3F4A}" type="pres">
      <dgm:prSet presAssocID="{4E350A70-D3B4-4296-B6E4-BE86F02B3699}" presName="thickLine" presStyleLbl="alignNode1" presStyleIdx="1" presStyleCnt="4"/>
      <dgm:spPr/>
    </dgm:pt>
    <dgm:pt modelId="{B7BF6A88-CF83-4AEB-81B5-78A39AD5D4D8}" type="pres">
      <dgm:prSet presAssocID="{4E350A70-D3B4-4296-B6E4-BE86F02B3699}" presName="horz1" presStyleCnt="0"/>
      <dgm:spPr/>
    </dgm:pt>
    <dgm:pt modelId="{19F54D4A-DFAE-4BF7-A9DB-BE2AAD3DADF6}" type="pres">
      <dgm:prSet presAssocID="{4E350A70-D3B4-4296-B6E4-BE86F02B3699}" presName="tx1" presStyleLbl="revTx" presStyleIdx="1" presStyleCnt="4"/>
      <dgm:spPr/>
    </dgm:pt>
    <dgm:pt modelId="{11169E09-F8DF-43A2-A6CA-F72F289F9FC2}" type="pres">
      <dgm:prSet presAssocID="{4E350A70-D3B4-4296-B6E4-BE86F02B3699}" presName="vert1" presStyleCnt="0"/>
      <dgm:spPr/>
    </dgm:pt>
    <dgm:pt modelId="{597AE8A3-0712-4EAF-9F9F-94C9A51EAFFB}" type="pres">
      <dgm:prSet presAssocID="{A4F322D8-91A6-4C4F-BBFF-3141105A96B9}" presName="thickLine" presStyleLbl="alignNode1" presStyleIdx="2" presStyleCnt="4"/>
      <dgm:spPr/>
    </dgm:pt>
    <dgm:pt modelId="{44CF65CD-BF9C-4A39-9A43-FC9CE2D9803D}" type="pres">
      <dgm:prSet presAssocID="{A4F322D8-91A6-4C4F-BBFF-3141105A96B9}" presName="horz1" presStyleCnt="0"/>
      <dgm:spPr/>
    </dgm:pt>
    <dgm:pt modelId="{D89A4E8D-2E7C-445E-8C3B-942294A609E5}" type="pres">
      <dgm:prSet presAssocID="{A4F322D8-91A6-4C4F-BBFF-3141105A96B9}" presName="tx1" presStyleLbl="revTx" presStyleIdx="2" presStyleCnt="4"/>
      <dgm:spPr/>
    </dgm:pt>
    <dgm:pt modelId="{F93B073A-0B19-4DC8-A830-3175F7F94F4F}" type="pres">
      <dgm:prSet presAssocID="{A4F322D8-91A6-4C4F-BBFF-3141105A96B9}" presName="vert1" presStyleCnt="0"/>
      <dgm:spPr/>
    </dgm:pt>
    <dgm:pt modelId="{EE4C08A7-9E3E-4C6A-A271-0009285F2129}" type="pres">
      <dgm:prSet presAssocID="{1D526B8E-6E26-4019-9CD3-BE17B6B13D25}" presName="thickLine" presStyleLbl="alignNode1" presStyleIdx="3" presStyleCnt="4"/>
      <dgm:spPr/>
    </dgm:pt>
    <dgm:pt modelId="{59DB4AAD-AC96-4E64-8F7A-A7E999772995}" type="pres">
      <dgm:prSet presAssocID="{1D526B8E-6E26-4019-9CD3-BE17B6B13D25}" presName="horz1" presStyleCnt="0"/>
      <dgm:spPr/>
    </dgm:pt>
    <dgm:pt modelId="{40B0EFF7-A281-4162-8C1F-042F55C572A8}" type="pres">
      <dgm:prSet presAssocID="{1D526B8E-6E26-4019-9CD3-BE17B6B13D25}" presName="tx1" presStyleLbl="revTx" presStyleIdx="3" presStyleCnt="4"/>
      <dgm:spPr/>
    </dgm:pt>
    <dgm:pt modelId="{87718CBB-9D64-4F62-B6E2-D4B63BA335EF}" type="pres">
      <dgm:prSet presAssocID="{1D526B8E-6E26-4019-9CD3-BE17B6B13D25}" presName="vert1" presStyleCnt="0"/>
      <dgm:spPr/>
    </dgm:pt>
  </dgm:ptLst>
  <dgm:cxnLst>
    <dgm:cxn modelId="{74708518-A0B3-4673-9EC2-588369402BB9}" type="presOf" srcId="{19833FD8-5472-4269-8661-71071E99FBC7}" destId="{540C517A-1AA1-46A1-A94E-83AE69BED5EC}" srcOrd="0" destOrd="0" presId="urn:microsoft.com/office/officeart/2008/layout/LinedList"/>
    <dgm:cxn modelId="{A2778E32-B071-4FC3-96B0-B48896FA2113}" srcId="{25287C2B-EDAB-4444-BF8D-AE91D1EDC951}" destId="{19833FD8-5472-4269-8661-71071E99FBC7}" srcOrd="0" destOrd="0" parTransId="{71B952B4-3E33-4F73-8D4E-F8879344EE55}" sibTransId="{5B2D6FBB-462D-4D07-9796-D7550081456A}"/>
    <dgm:cxn modelId="{D59AB355-5186-44BE-9ED1-66DCCF684526}" type="presOf" srcId="{4E350A70-D3B4-4296-B6E4-BE86F02B3699}" destId="{19F54D4A-DFAE-4BF7-A9DB-BE2AAD3DADF6}" srcOrd="0" destOrd="0" presId="urn:microsoft.com/office/officeart/2008/layout/LinedList"/>
    <dgm:cxn modelId="{45F22E97-4253-427C-BEE1-38D16BB30708}" srcId="{25287C2B-EDAB-4444-BF8D-AE91D1EDC951}" destId="{4E350A70-D3B4-4296-B6E4-BE86F02B3699}" srcOrd="1" destOrd="0" parTransId="{CFB4AF4B-E9FA-453B-BF94-A0AAA0960D05}" sibTransId="{E9C15133-9C4F-4C6A-B04A-075D20E96CB4}"/>
    <dgm:cxn modelId="{053C44A8-375F-4D91-A7D4-73742C7E94FB}" srcId="{25287C2B-EDAB-4444-BF8D-AE91D1EDC951}" destId="{A4F322D8-91A6-4C4F-BBFF-3141105A96B9}" srcOrd="2" destOrd="0" parTransId="{ACFDDDEF-F29F-48D5-B511-4F0B314240AC}" sibTransId="{0BDF28E7-1B3A-4753-9901-1BBEA11C65ED}"/>
    <dgm:cxn modelId="{67FA67E7-4225-4B99-A282-73C77C92D36C}" type="presOf" srcId="{A4F322D8-91A6-4C4F-BBFF-3141105A96B9}" destId="{D89A4E8D-2E7C-445E-8C3B-942294A609E5}" srcOrd="0" destOrd="0" presId="urn:microsoft.com/office/officeart/2008/layout/LinedList"/>
    <dgm:cxn modelId="{780528ED-F2B0-4617-A993-B0BE1ACDF216}" type="presOf" srcId="{1D526B8E-6E26-4019-9CD3-BE17B6B13D25}" destId="{40B0EFF7-A281-4162-8C1F-042F55C572A8}" srcOrd="0" destOrd="0" presId="urn:microsoft.com/office/officeart/2008/layout/LinedList"/>
    <dgm:cxn modelId="{87BE3DF9-233C-4A5F-BDB2-0F03AD4C0344}" type="presOf" srcId="{25287C2B-EDAB-4444-BF8D-AE91D1EDC951}" destId="{7CDA5532-26BB-4A4B-B449-BEA3894DA94A}" srcOrd="0" destOrd="0" presId="urn:microsoft.com/office/officeart/2008/layout/LinedList"/>
    <dgm:cxn modelId="{279345FD-ED7F-4F45-AB8A-0DFAB658B421}" srcId="{25287C2B-EDAB-4444-BF8D-AE91D1EDC951}" destId="{1D526B8E-6E26-4019-9CD3-BE17B6B13D25}" srcOrd="3" destOrd="0" parTransId="{70AED383-7E00-4E70-B307-E807F65BB655}" sibTransId="{365C2CF9-FDDF-4E2C-A039-6AE244605FA8}"/>
    <dgm:cxn modelId="{70467C99-EFB0-4D36-8DAB-C1178E6A5422}" type="presParOf" srcId="{7CDA5532-26BB-4A4B-B449-BEA3894DA94A}" destId="{33A5AEA8-C8CB-45BB-BE7F-0AD528725ED8}" srcOrd="0" destOrd="0" presId="urn:microsoft.com/office/officeart/2008/layout/LinedList"/>
    <dgm:cxn modelId="{A7DCB5E9-C248-40EC-9493-F04B8EC03804}" type="presParOf" srcId="{7CDA5532-26BB-4A4B-B449-BEA3894DA94A}" destId="{5EE67648-0908-4ABC-9132-CC18D3AA462B}" srcOrd="1" destOrd="0" presId="urn:microsoft.com/office/officeart/2008/layout/LinedList"/>
    <dgm:cxn modelId="{7CE55A39-0898-499C-9242-A143F2D34F55}" type="presParOf" srcId="{5EE67648-0908-4ABC-9132-CC18D3AA462B}" destId="{540C517A-1AA1-46A1-A94E-83AE69BED5EC}" srcOrd="0" destOrd="0" presId="urn:microsoft.com/office/officeart/2008/layout/LinedList"/>
    <dgm:cxn modelId="{6095F358-23D7-4540-A22C-072F7A5F6D14}" type="presParOf" srcId="{5EE67648-0908-4ABC-9132-CC18D3AA462B}" destId="{8B112E43-BC14-4708-AE66-E8DA9690B5C3}" srcOrd="1" destOrd="0" presId="urn:microsoft.com/office/officeart/2008/layout/LinedList"/>
    <dgm:cxn modelId="{7BD3FD81-2B1D-48F0-A68D-966F92D7C109}" type="presParOf" srcId="{7CDA5532-26BB-4A4B-B449-BEA3894DA94A}" destId="{36414C12-9AF9-400B-9F88-7119AF8D3F4A}" srcOrd="2" destOrd="0" presId="urn:microsoft.com/office/officeart/2008/layout/LinedList"/>
    <dgm:cxn modelId="{F05080EF-287D-494E-987C-EC4029B0BC58}" type="presParOf" srcId="{7CDA5532-26BB-4A4B-B449-BEA3894DA94A}" destId="{B7BF6A88-CF83-4AEB-81B5-78A39AD5D4D8}" srcOrd="3" destOrd="0" presId="urn:microsoft.com/office/officeart/2008/layout/LinedList"/>
    <dgm:cxn modelId="{C7D9773B-ED66-40D3-99DE-A193A0209E59}" type="presParOf" srcId="{B7BF6A88-CF83-4AEB-81B5-78A39AD5D4D8}" destId="{19F54D4A-DFAE-4BF7-A9DB-BE2AAD3DADF6}" srcOrd="0" destOrd="0" presId="urn:microsoft.com/office/officeart/2008/layout/LinedList"/>
    <dgm:cxn modelId="{90BB58E1-DFD8-4DAE-836F-6B9573789D8C}" type="presParOf" srcId="{B7BF6A88-CF83-4AEB-81B5-78A39AD5D4D8}" destId="{11169E09-F8DF-43A2-A6CA-F72F289F9FC2}" srcOrd="1" destOrd="0" presId="urn:microsoft.com/office/officeart/2008/layout/LinedList"/>
    <dgm:cxn modelId="{0C79B26B-E77C-4317-A5F1-086E3DE77327}" type="presParOf" srcId="{7CDA5532-26BB-4A4B-B449-BEA3894DA94A}" destId="{597AE8A3-0712-4EAF-9F9F-94C9A51EAFFB}" srcOrd="4" destOrd="0" presId="urn:microsoft.com/office/officeart/2008/layout/LinedList"/>
    <dgm:cxn modelId="{1DE026B9-420D-43E9-802C-D21C55A16850}" type="presParOf" srcId="{7CDA5532-26BB-4A4B-B449-BEA3894DA94A}" destId="{44CF65CD-BF9C-4A39-9A43-FC9CE2D9803D}" srcOrd="5" destOrd="0" presId="urn:microsoft.com/office/officeart/2008/layout/LinedList"/>
    <dgm:cxn modelId="{996FD16F-38DB-4EEC-81CE-290EB756CE54}" type="presParOf" srcId="{44CF65CD-BF9C-4A39-9A43-FC9CE2D9803D}" destId="{D89A4E8D-2E7C-445E-8C3B-942294A609E5}" srcOrd="0" destOrd="0" presId="urn:microsoft.com/office/officeart/2008/layout/LinedList"/>
    <dgm:cxn modelId="{D1EC8D63-F8F2-4B13-8C9B-5181CA83CB8D}" type="presParOf" srcId="{44CF65CD-BF9C-4A39-9A43-FC9CE2D9803D}" destId="{F93B073A-0B19-4DC8-A830-3175F7F94F4F}" srcOrd="1" destOrd="0" presId="urn:microsoft.com/office/officeart/2008/layout/LinedList"/>
    <dgm:cxn modelId="{C0B9EBC5-B4B5-4445-BE40-B5A0AD5A1B4B}" type="presParOf" srcId="{7CDA5532-26BB-4A4B-B449-BEA3894DA94A}" destId="{EE4C08A7-9E3E-4C6A-A271-0009285F2129}" srcOrd="6" destOrd="0" presId="urn:microsoft.com/office/officeart/2008/layout/LinedList"/>
    <dgm:cxn modelId="{954CA148-16FC-413B-94EF-9270EA7C9112}" type="presParOf" srcId="{7CDA5532-26BB-4A4B-B449-BEA3894DA94A}" destId="{59DB4AAD-AC96-4E64-8F7A-A7E999772995}" srcOrd="7" destOrd="0" presId="urn:microsoft.com/office/officeart/2008/layout/LinedList"/>
    <dgm:cxn modelId="{C426CD41-7140-4D52-A12E-A40DB61251BD}" type="presParOf" srcId="{59DB4AAD-AC96-4E64-8F7A-A7E999772995}" destId="{40B0EFF7-A281-4162-8C1F-042F55C572A8}" srcOrd="0" destOrd="0" presId="urn:microsoft.com/office/officeart/2008/layout/LinedList"/>
    <dgm:cxn modelId="{FDF9802D-811F-416E-864D-89B3FE6F1AB3}" type="presParOf" srcId="{59DB4AAD-AC96-4E64-8F7A-A7E999772995}" destId="{87718CBB-9D64-4F62-B6E2-D4B63BA335E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5AEA8-C8CB-45BB-BE7F-0AD528725ED8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C517A-1AA1-46A1-A94E-83AE69BED5EC}">
      <dsp:nvSpPr>
        <dsp:cNvPr id="0" name=""/>
        <dsp:cNvSpPr/>
      </dsp:nvSpPr>
      <dsp:spPr>
        <a:xfrm>
          <a:off x="0" y="0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/>
            <a:t>Να ορίζετε τι είναι το </a:t>
          </a:r>
          <a:r>
            <a:rPr lang="en-US" sz="3100" kern="1200"/>
            <a:t>Ph </a:t>
          </a:r>
          <a:r>
            <a:rPr lang="el-GR" sz="3100" kern="1200"/>
            <a:t>ενός υδατικού διαλύματος</a:t>
          </a:r>
          <a:endParaRPr lang="en-US" sz="3100" kern="1200"/>
        </a:p>
      </dsp:txBody>
      <dsp:txXfrm>
        <a:off x="0" y="0"/>
        <a:ext cx="6291714" cy="1382683"/>
      </dsp:txXfrm>
    </dsp:sp>
    <dsp:sp modelId="{36414C12-9AF9-400B-9F88-7119AF8D3F4A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54D4A-DFAE-4BF7-A9DB-BE2AAD3DADF6}">
      <dsp:nvSpPr>
        <dsp:cNvPr id="0" name=""/>
        <dsp:cNvSpPr/>
      </dsp:nvSpPr>
      <dsp:spPr>
        <a:xfrm>
          <a:off x="0" y="1382683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/>
            <a:t>Να προσδιορίζετε τις τιμές</a:t>
          </a:r>
          <a:r>
            <a:rPr lang="en-US" sz="3100" kern="1200"/>
            <a:t> ph </a:t>
          </a:r>
          <a:r>
            <a:rPr lang="el-GR" sz="3100" kern="1200"/>
            <a:t>ενός υδατικού διαλύματος οξέος</a:t>
          </a:r>
          <a:endParaRPr lang="en-US" sz="3100" kern="1200"/>
        </a:p>
      </dsp:txBody>
      <dsp:txXfrm>
        <a:off x="0" y="1382683"/>
        <a:ext cx="6291714" cy="1382683"/>
      </dsp:txXfrm>
    </dsp:sp>
    <dsp:sp modelId="{597AE8A3-0712-4EAF-9F9F-94C9A51EAFFB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A4E8D-2E7C-445E-8C3B-942294A609E5}">
      <dsp:nvSpPr>
        <dsp:cNvPr id="0" name=""/>
        <dsp:cNvSpPr/>
      </dsp:nvSpPr>
      <dsp:spPr>
        <a:xfrm>
          <a:off x="0" y="2765367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/>
            <a:t>Να μάθετε τους τρόπους μέτρησης του </a:t>
          </a:r>
          <a:r>
            <a:rPr lang="en-US" sz="3100" kern="1200" dirty="0" err="1"/>
            <a:t>ph</a:t>
          </a:r>
          <a:r>
            <a:rPr lang="en-US" sz="3100" kern="1200" dirty="0"/>
            <a:t> </a:t>
          </a:r>
          <a:r>
            <a:rPr lang="el-GR" sz="3100" kern="1200"/>
            <a:t>ενός υδατικού διαλύματος   </a:t>
          </a:r>
          <a:endParaRPr lang="en-US" sz="3100" kern="1200" dirty="0"/>
        </a:p>
      </dsp:txBody>
      <dsp:txXfrm>
        <a:off x="0" y="2765367"/>
        <a:ext cx="6291714" cy="1382683"/>
      </dsp:txXfrm>
    </dsp:sp>
    <dsp:sp modelId="{EE4C08A7-9E3E-4C6A-A271-0009285F2129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0EFF7-A281-4162-8C1F-042F55C572A8}">
      <dsp:nvSpPr>
        <dsp:cNvPr id="0" name=""/>
        <dsp:cNvSpPr/>
      </dsp:nvSpPr>
      <dsp:spPr>
        <a:xfrm>
          <a:off x="0" y="4148051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0" y="4148051"/>
        <a:ext cx="6291714" cy="1382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4A5D17-40C7-DA68-1825-E246943F2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0F2719F-B28A-213C-37F5-203C08C1E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4BB36D-4A99-375A-2B09-4B7F3801B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64F4BA-8AFF-9EBE-58BC-0F12423A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09D8EB-8DC7-6FE9-BA4C-BC22D320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718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DA52AD-542A-4B3F-AC69-C1479B131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8C6D21-61A2-8B77-E426-161752608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34C422-5139-63E6-38B6-DF3A2D41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883B7F-FDB4-927A-42B1-0D37E89A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BFF88A-E9A3-4570-E8EB-CE610B8A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31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1031EB3-285B-BBF8-2F1A-F0EBEC5285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F6C4C1F-4E07-8B5D-08F5-F009A1922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FB9716-AD01-875A-C52F-C75A53CE5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5CEAB1-3450-850C-9F01-0E99AEF2D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E754739-9C79-0A4B-E19C-29F06F859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482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2E6B95-2D19-F13A-8F82-F0585C743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D9229E-64D1-2B44-0203-CA6D42B1C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6859E6-504C-D862-81B4-F13FCC7D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580F029-5887-DC3F-3D02-12C7E7CE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9133011-4D7B-408E-252E-77DA2FD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443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8E7544-B2AD-CB3C-3B73-D7DB42A8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3B15EDA-1FE4-7C7C-9614-85FC17D7A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931B7A-377E-19C3-1D17-3A52AC73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891840-1CD7-634B-5BD0-A3D25359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188183-410D-A9D7-3A1B-1EB931BD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5749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128065-C3ED-0316-7205-DD197638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093763-2FA4-0470-835D-FD873ACC0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0F88546-D911-1221-F194-77429C0EE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9C58379-84A2-360F-3825-BD90C86E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A5E4611-BD6D-DE5F-6D28-E3FAB7FCB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0BD22B-3BE2-B4C8-3232-626F6B5B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469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357466-BD7A-EDEB-4C2A-543DD26E6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F2DE03D-33B1-9450-C5C4-2928ACD7C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1D4755B-1D31-BB57-A680-86F094651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552FB10-72D3-D11C-F164-7C027D443B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8CF4F90-479C-4E79-72EF-EC8B423341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A6F1228-AD6D-7F8F-4C1E-A2F324BF1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A89A6AC-AC57-1BA2-9B28-70A56F258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0F78CAB-9746-8FFF-ECD6-6996A120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198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A5DAAE-79A5-1D35-210C-0654BBB72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EA3BADE-9C4F-D521-B133-E5B71B6B7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80F4FEB-32C4-A371-3040-E9CD63A8B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62AB386-C39A-0778-1890-9D840F830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585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EA5E429-4D60-ADCB-31BE-53932097D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39A1E89-B063-6B35-6F81-7569E6F3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B88CC26-CEAE-0B4D-2F82-6BECF12B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625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9886E5-7798-686E-C6EA-9919141B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ABE81F-BEAD-EF80-53CF-D61B08680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A114303-4076-1ED6-B041-0BDD7E94B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3CBD6C-5AA2-4513-79F1-2E2F8C9BE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3298030-1AD0-9D37-232A-A49144CBB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B900B2B-56A3-47D6-1883-BB03EA97C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070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D81AE2-3E83-5C32-3A56-8959E3253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E0E9A67-D9CA-56EA-0FF4-70F7F9BDC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FB9F452-FCA3-5483-212F-4D6B60D9B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AC3BC20-CD01-2E22-5994-D25FA551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B6ACB97-A2B9-298A-BB72-F7D8C9B8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2E2F590-9CBC-567D-C36B-BBCDD9E3F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812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E80AAF0-36DC-15F1-45B0-C6560B46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AAC4EA-2C50-EAED-3CDC-2A0EA61D5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49309B-B80B-64BA-BBC7-C1CAF5362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E69D5-4658-4FE9-AF2E-6D077AEB4336}" type="datetimeFigureOut">
              <a:rPr lang="el-GR" smtClean="0"/>
              <a:t>26/12/2025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18D5DED-440C-C589-B8E4-C8D77E03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6A7A04-D161-368A-0269-2CA7B9901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B6505-B994-4437-A8A7-42A862F0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279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410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Τι είναι το PH και πόσο σημαντικό ρόλο παίζει στη διατροφή μας | Σώμα &amp;  Υγεία">
            <a:extLst>
              <a:ext uri="{FF2B5EF4-FFF2-40B4-BE49-F238E27FC236}">
                <a16:creationId xmlns:a16="http://schemas.microsoft.com/office/drawing/2014/main" id="{CFD9D88E-EAE6-4D49-980A-A63C699E3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7"/>
          <a:stretch>
            <a:fillRect/>
          </a:stretch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52A05847-92A2-8EFF-3166-75934CB93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2</a:t>
            </a:r>
            <a:r>
              <a:rPr lang="el-GR" baseline="30000">
                <a:solidFill>
                  <a:srgbClr val="FFFFFF"/>
                </a:solidFill>
              </a:rPr>
              <a:t>η</a:t>
            </a:r>
            <a:r>
              <a:rPr lang="el-GR">
                <a:solidFill>
                  <a:srgbClr val="FFFFFF"/>
                </a:solidFill>
              </a:rPr>
              <a:t> Ενότητα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FF551A3-BF6D-AB57-6E78-7AC7D0129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Κλίμακα </a:t>
            </a:r>
            <a:r>
              <a:rPr lang="en-US">
                <a:solidFill>
                  <a:srgbClr val="FFFFFF"/>
                </a:solidFill>
              </a:rPr>
              <a:t>pH</a:t>
            </a: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7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B7AA6DF-6669-896E-11D3-2DE9F55F2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kumimoji="0" lang="el-G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Τρόποι μέτρησης </a:t>
            </a: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ph</a:t>
            </a:r>
            <a:endParaRPr lang="el-GR" sz="5400"/>
          </a:p>
        </p:txBody>
      </p:sp>
      <p:sp>
        <p:nvSpPr>
          <p:cNvPr id="308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2E5356-F28E-8DC4-734A-916F8DB88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l-GR" sz="2200" dirty="0"/>
              <a:t>Κατά προσέγγιση με το </a:t>
            </a:r>
            <a:r>
              <a:rPr lang="el-GR" sz="2200" b="1" dirty="0" err="1"/>
              <a:t>πεχαμετρικό</a:t>
            </a:r>
            <a:r>
              <a:rPr lang="el-GR" sz="2200" b="1" dirty="0"/>
              <a:t> χαρτί.</a:t>
            </a:r>
          </a:p>
          <a:p>
            <a:pPr lvl="1"/>
            <a:r>
              <a:rPr lang="el-GR" sz="2200" dirty="0"/>
              <a:t>Το </a:t>
            </a:r>
            <a:r>
              <a:rPr lang="el-GR" sz="2200" dirty="0" err="1"/>
              <a:t>πεχαμετρικό</a:t>
            </a:r>
            <a:r>
              <a:rPr lang="el-GR" sz="2200" dirty="0"/>
              <a:t> χαρτί είναι ένα ειδικό απορροφητικό χαρτί εμποτισμένο με μείγμα δεικτών (δείκτης </a:t>
            </a:r>
            <a:r>
              <a:rPr lang="en-US" sz="2200" dirty="0"/>
              <a:t>Universal </a:t>
            </a:r>
            <a:r>
              <a:rPr lang="el-GR" sz="2200" dirty="0"/>
              <a:t>ή γενικός δείκτης), το οποίο αλλάζει χρώμα ανάλογα με το </a:t>
            </a:r>
            <a:r>
              <a:rPr lang="en-US" sz="2200" dirty="0" err="1"/>
              <a:t>ph</a:t>
            </a:r>
            <a:r>
              <a:rPr lang="el-GR" sz="2200" dirty="0"/>
              <a:t> του διαλύματος. Συγκρίνοντας το χρώμα που παίρνει το </a:t>
            </a:r>
            <a:r>
              <a:rPr lang="el-GR" sz="2200" dirty="0" err="1"/>
              <a:t>πεχαμετρικό</a:t>
            </a:r>
            <a:r>
              <a:rPr lang="el-GR" sz="2200" dirty="0"/>
              <a:t> χαρτί με τη χρωματική κλίμακα που υπάρχει στην συσκευασία του κουτιού, μπορούμε εύκολα να προσδιορίσουμε το </a:t>
            </a:r>
            <a:r>
              <a:rPr lang="en-US" sz="2200" dirty="0" err="1"/>
              <a:t>ph</a:t>
            </a:r>
            <a:r>
              <a:rPr lang="en-US" sz="2200" dirty="0"/>
              <a:t> </a:t>
            </a:r>
            <a:r>
              <a:rPr lang="el-GR" sz="2200" dirty="0"/>
              <a:t>του </a:t>
            </a:r>
            <a:r>
              <a:rPr lang="el-GR" sz="2200" dirty="0" err="1"/>
              <a:t>δαιλύματος</a:t>
            </a:r>
            <a:r>
              <a:rPr lang="el-GR" sz="2200" dirty="0"/>
              <a:t>, αλλά όχι με ακρίβεια.</a:t>
            </a:r>
          </a:p>
          <a:p>
            <a:pPr lvl="1"/>
            <a:endParaRPr lang="el-GR" sz="2200" dirty="0"/>
          </a:p>
          <a:p>
            <a:pPr lvl="1"/>
            <a:endParaRPr lang="el-GR" sz="2200" dirty="0"/>
          </a:p>
        </p:txBody>
      </p:sp>
      <p:pic>
        <p:nvPicPr>
          <p:cNvPr id="3074" name="Picture 2" descr="Πεχαμετρικό χαρτί 0-14 ">
            <a:extLst>
              <a:ext uri="{FF2B5EF4-FFF2-40B4-BE49-F238E27FC236}">
                <a16:creationId xmlns:a16="http://schemas.microsoft.com/office/drawing/2014/main" id="{0ED33529-CA5D-D8A9-259B-5034682E0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1" r="20224" b="-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0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92104B1-833C-4E40-A4C3-00EE9DD0A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Στόχοι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483BE2FE-9593-952C-91C5-021D6E7AD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62954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09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CDF9E74-462B-A862-131D-1E265406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Τι είναι το </a:t>
            </a:r>
            <a:r>
              <a:rPr lang="en-US">
                <a:solidFill>
                  <a:srgbClr val="FFFFFF"/>
                </a:solidFill>
              </a:rPr>
              <a:t>ph</a:t>
            </a:r>
            <a:r>
              <a:rPr lang="el-GR">
                <a:solidFill>
                  <a:srgbClr val="FFFFFF"/>
                </a:solidFill>
              </a:rPr>
              <a:t> ενός υδατικού διαλύματος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D6AFD0-619A-711B-280E-9E1594320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Η </a:t>
            </a:r>
            <a:r>
              <a:rPr lang="el-GR" b="1" dirty="0"/>
              <a:t>οξύτητα</a:t>
            </a:r>
            <a:r>
              <a:rPr lang="el-GR" dirty="0"/>
              <a:t> των διαλυμάτων είναι μια μετρήσιμη ιδιότητα η οποία εκφράζει το πόσο όξινο είναι ένα διάλυμα.</a:t>
            </a:r>
          </a:p>
          <a:p>
            <a:pPr lvl="1"/>
            <a:r>
              <a:rPr lang="el-GR" dirty="0"/>
              <a:t>Όσο μεγαλύτερη είναι η περιεκτικότητα ενός υδατικού διαλύματος σε </a:t>
            </a:r>
            <a:r>
              <a:rPr lang="el-GR" dirty="0" err="1"/>
              <a:t>κατιόντα</a:t>
            </a:r>
            <a:r>
              <a:rPr lang="el-GR" dirty="0"/>
              <a:t> υδρογόνου, τόσο μεγαλύτερη είναι η οξύτητα του. Η ένταση της οξύτητας των υδατικών διαλυμάτων μετριέται στην κλίμακα </a:t>
            </a:r>
            <a:r>
              <a:rPr lang="en-US" dirty="0"/>
              <a:t>ph.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942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0BAA222-D0AF-A98C-2DFA-F25A4EA9D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Τι είναι το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ph</a:t>
            </a: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ενός υδατικού διαλύματος</a:t>
            </a:r>
            <a:endParaRPr lang="el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CCDA73-3386-484A-D634-158E0C6B9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l-GR" dirty="0"/>
              <a:t>Το </a:t>
            </a:r>
            <a:r>
              <a:rPr lang="en-US" dirty="0" err="1"/>
              <a:t>ph</a:t>
            </a:r>
            <a:r>
              <a:rPr lang="en-US" dirty="0"/>
              <a:t> </a:t>
            </a:r>
            <a:r>
              <a:rPr lang="el-GR" dirty="0"/>
              <a:t>ενός υδατικού διαλύματος είναι ένας αριθμός που εκφράζει την περιεκτικότητα του διαλύματος σε </a:t>
            </a:r>
            <a:r>
              <a:rPr lang="el-GR" dirty="0" err="1"/>
              <a:t>κατιόντα</a:t>
            </a:r>
            <a:r>
              <a:rPr lang="el-GR" dirty="0"/>
              <a:t> υδρογόνου.</a:t>
            </a:r>
          </a:p>
          <a:p>
            <a:r>
              <a:rPr lang="el-GR" dirty="0"/>
              <a:t>Το </a:t>
            </a:r>
            <a:r>
              <a:rPr lang="en-US" dirty="0" err="1"/>
              <a:t>ph</a:t>
            </a:r>
            <a:r>
              <a:rPr lang="en-US" dirty="0"/>
              <a:t> </a:t>
            </a:r>
            <a:r>
              <a:rPr lang="el-GR" dirty="0"/>
              <a:t>είναι </a:t>
            </a:r>
            <a:r>
              <a:rPr lang="el-GR" b="1" dirty="0"/>
              <a:t>μέτρο της οξύτητας </a:t>
            </a:r>
            <a:r>
              <a:rPr lang="el-GR" dirty="0"/>
              <a:t>του διαλύματος, δηλαδή δείχνει πόσο όξινο είναι ένα διάλυμα.</a:t>
            </a:r>
          </a:p>
        </p:txBody>
      </p:sp>
    </p:spTree>
    <p:extLst>
      <p:ext uri="{BB962C8B-B14F-4D97-AF65-F5344CB8AC3E}">
        <p14:creationId xmlns:p14="http://schemas.microsoft.com/office/powerpoint/2010/main" val="2037530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1E52EC0-25CD-DB66-4A1E-EF31DF8C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Τι είναι το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ph</a:t>
            </a: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ενός υδατικού διαλύματος</a:t>
            </a:r>
            <a:endParaRPr lang="el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870AB1-57E1-344B-8AEC-BCC864210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Το </a:t>
            </a:r>
            <a:r>
              <a:rPr lang="en-US" dirty="0" err="1"/>
              <a:t>ph</a:t>
            </a:r>
            <a:r>
              <a:rPr lang="en-US" dirty="0"/>
              <a:t> </a:t>
            </a:r>
            <a:r>
              <a:rPr lang="el-GR" dirty="0"/>
              <a:t>των υδατικών διαλυμάτων παίρνει τιμές από 0 έως 14 </a:t>
            </a:r>
          </a:p>
          <a:p>
            <a:r>
              <a:rPr lang="el-GR" dirty="0"/>
              <a:t>Το </a:t>
            </a:r>
            <a:r>
              <a:rPr lang="en-US" dirty="0" err="1"/>
              <a:t>ph</a:t>
            </a:r>
            <a:r>
              <a:rPr lang="en-US" dirty="0"/>
              <a:t> </a:t>
            </a:r>
            <a:r>
              <a:rPr lang="el-GR" dirty="0"/>
              <a:t>των διαλυμάτων παίρνει τόσο ακέραιες όσο και δεκαδικές τιμές. </a:t>
            </a:r>
          </a:p>
          <a:p>
            <a:r>
              <a:rPr lang="el-GR" dirty="0"/>
              <a:t>Ένα διάλυμα έχει την ίδια τιμή </a:t>
            </a:r>
            <a:r>
              <a:rPr lang="en-US" dirty="0" err="1"/>
              <a:t>ph</a:t>
            </a:r>
            <a:r>
              <a:rPr lang="el-GR" dirty="0"/>
              <a:t> σε ολόκληρη την ποσότητα του ή σε οποιοδήποτε μέρος από αυτή.</a:t>
            </a:r>
          </a:p>
        </p:txBody>
      </p:sp>
    </p:spTree>
    <p:extLst>
      <p:ext uri="{BB962C8B-B14F-4D97-AF65-F5344CB8AC3E}">
        <p14:creationId xmlns:p14="http://schemas.microsoft.com/office/powerpoint/2010/main" val="41263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597BC1C-72E7-ADDE-8D1E-6025D47D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Τιμές </a:t>
            </a:r>
            <a:r>
              <a:rPr lang="en-US">
                <a:solidFill>
                  <a:srgbClr val="FFFFFF"/>
                </a:solidFill>
              </a:rPr>
              <a:t>ph</a:t>
            </a:r>
            <a:r>
              <a:rPr lang="el-GR">
                <a:solidFill>
                  <a:srgbClr val="FFFFFF"/>
                </a:solidFill>
              </a:rPr>
              <a:t> ενός υδατικού διαλύματος οξέος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182102-4AED-03A4-FE04-D690F54B0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Στα υδατικά διαλύματα των οξέων (όξινα διαλύματα) το </a:t>
            </a:r>
            <a:r>
              <a:rPr lang="en-US" dirty="0" err="1"/>
              <a:t>ph</a:t>
            </a:r>
            <a:r>
              <a:rPr lang="el-GR" dirty="0"/>
              <a:t> παίρνει τιμές μεταξύ 0 και 7.</a:t>
            </a:r>
          </a:p>
          <a:p>
            <a:r>
              <a:rPr lang="el-GR" dirty="0"/>
              <a:t>Όσο μικρότερη είναι η τιμή </a:t>
            </a:r>
            <a:r>
              <a:rPr lang="en-US" dirty="0" err="1"/>
              <a:t>ph</a:t>
            </a:r>
            <a:r>
              <a:rPr lang="el-GR" dirty="0"/>
              <a:t> ενός υδατικού διαλύματος οξέος, τόσο πιο όξινο είναι το διάλυμα αυτό, δηλαδή τόσο μεγαλύτερη είναι η περιεκτικότητα του σε </a:t>
            </a:r>
            <a:r>
              <a:rPr lang="el-GR" dirty="0" err="1"/>
              <a:t>κατιόντα</a:t>
            </a:r>
            <a:r>
              <a:rPr lang="el-GR" dirty="0"/>
              <a:t> υδρογόνου.</a:t>
            </a:r>
          </a:p>
          <a:p>
            <a:r>
              <a:rPr lang="el-GR" dirty="0"/>
              <a:t>Παραδείγματα:</a:t>
            </a:r>
          </a:p>
          <a:p>
            <a:pPr lvl="1"/>
            <a:r>
              <a:rPr lang="el-GR" dirty="0"/>
              <a:t>Υδατικό διάλυμα με </a:t>
            </a:r>
            <a:r>
              <a:rPr lang="en-US" dirty="0" err="1"/>
              <a:t>ph</a:t>
            </a:r>
            <a:r>
              <a:rPr lang="en-US" dirty="0"/>
              <a:t>=2 </a:t>
            </a:r>
            <a:r>
              <a:rPr lang="el-GR" dirty="0"/>
              <a:t>είναι πιο όξινο από υδατικό διάλυμα με </a:t>
            </a:r>
            <a:r>
              <a:rPr lang="en-US" dirty="0" err="1"/>
              <a:t>ph</a:t>
            </a:r>
            <a:r>
              <a:rPr lang="en-US" dirty="0"/>
              <a:t>=4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5165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73F2841-EC33-24C8-2E08-B2B3E9733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57201"/>
            <a:ext cx="10909640" cy="18326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0" lang="en-US" sz="6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Τιμές ph ενός υδατικού διαλύματος οξέος</a:t>
            </a:r>
            <a:endParaRPr lang="en-US" sz="6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45B3E2A-B2DC-5E89-FCB0-D65E5483A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881" y="2419141"/>
            <a:ext cx="10909643" cy="5526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Όταν ph=7, τότε το διάλυμα χαρακτηρίζεται ως ουδέτερο.</a:t>
            </a:r>
          </a:p>
        </p:txBody>
      </p:sp>
      <p:sp>
        <p:nvSpPr>
          <p:cNvPr id="1033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234391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Κλίμακα ph">
            <a:extLst>
              <a:ext uri="{FF2B5EF4-FFF2-40B4-BE49-F238E27FC236}">
                <a16:creationId xmlns:a16="http://schemas.microsoft.com/office/drawing/2014/main" id="{C986B554-1996-B3C5-4A05-FD12F87C53A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040" y="3235238"/>
            <a:ext cx="11548872" cy="288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18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Τίτλος 4">
            <a:extLst>
              <a:ext uri="{FF2B5EF4-FFF2-40B4-BE49-F238E27FC236}">
                <a16:creationId xmlns:a16="http://schemas.microsoft.com/office/drawing/2014/main" id="{1CDEBA17-A1AA-5934-217F-83E07778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l-GR" sz="5400"/>
              <a:t>Πότε ένα διάλυμα είναι όξινο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F70F980-3171-9A31-8137-F14253699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l-GR" sz="2200"/>
              <a:t>Όταν ένα οξύ διαλύεται στο νερό, ιοντίζεται και δίνει κατιόντα υδρογόνου. Σε κάθε υδατικό διάλυμα πραγματοποιείται και ο ιοντισμός του νερού ( ιοντίζεται ένα πολύ μικρό ποσοστό από τα μόρια του νερού).</a:t>
            </a:r>
          </a:p>
          <a:p>
            <a:r>
              <a:rPr lang="el-GR" sz="2200"/>
              <a:t>Άρα σε κάθε υδατικό διάλυμα οξέος ο συνολικός αριθμός των κατιόντων υδρογόνου ( προέρχονται από το νερό και από το οξύ) είναι μεγαλύτερος από τον αριθμό ανιόντων υδροξειδίου (προέρχονται μόνο από το νερό).</a:t>
            </a:r>
          </a:p>
          <a:p>
            <a:r>
              <a:rPr lang="el-GR" sz="2200"/>
              <a:t>Άρα:</a:t>
            </a:r>
          </a:p>
          <a:p>
            <a:pPr lvl="1"/>
            <a:r>
              <a:rPr lang="el-GR" sz="2200"/>
              <a:t>Πλήθος Η+  &gt;  Πλήθος ΟΗ-</a:t>
            </a:r>
          </a:p>
        </p:txBody>
      </p:sp>
    </p:spTree>
    <p:extLst>
      <p:ext uri="{BB962C8B-B14F-4D97-AF65-F5344CB8AC3E}">
        <p14:creationId xmlns:p14="http://schemas.microsoft.com/office/powerpoint/2010/main" val="3147375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0E18020-A7F8-2226-36A0-8BB035A71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l-GR" sz="5400"/>
              <a:t>Τρόποι μέτρησης </a:t>
            </a:r>
            <a:r>
              <a:rPr lang="en-US" sz="5400"/>
              <a:t>ph</a:t>
            </a:r>
            <a:endParaRPr lang="el-GR" sz="5400"/>
          </a:p>
        </p:txBody>
      </p:sp>
      <p:sp>
        <p:nvSpPr>
          <p:cNvPr id="205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603C0C-8EE8-67E9-049A-C1022F9C9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200"/>
              <a:t>Με ακρίβεια, με τη βοήθεια ειδικών οργάνων που ονομάζονται </a:t>
            </a:r>
            <a:r>
              <a:rPr lang="el-GR" sz="2200" b="1"/>
              <a:t>πεχάμετρα.</a:t>
            </a:r>
          </a:p>
          <a:p>
            <a:pPr lvl="1"/>
            <a:r>
              <a:rPr lang="el-GR" sz="2200"/>
              <a:t>Το πεχάμετρο είναι ένα ηλεκτρονικό όργανο το οποίο χρησιμοποιείται για την ακριβή μέτρηση του </a:t>
            </a:r>
            <a:r>
              <a:rPr lang="en-US" sz="2200"/>
              <a:t>ph </a:t>
            </a:r>
            <a:r>
              <a:rPr lang="el-GR" sz="2200"/>
              <a:t>ενός διαλύματος.</a:t>
            </a:r>
          </a:p>
          <a:p>
            <a:pPr lvl="1"/>
            <a:endParaRPr lang="el-GR" sz="2200"/>
          </a:p>
          <a:p>
            <a:pPr lvl="1"/>
            <a:endParaRPr lang="el-GR" sz="2200"/>
          </a:p>
          <a:p>
            <a:pPr marL="514350" indent="-514350">
              <a:buFont typeface="+mj-lt"/>
              <a:buAutoNum type="arabicPeriod"/>
            </a:pPr>
            <a:endParaRPr lang="el-GR" sz="2200" b="1"/>
          </a:p>
        </p:txBody>
      </p:sp>
      <p:pic>
        <p:nvPicPr>
          <p:cNvPr id="2050" name="Picture 2" descr="Πεχάμετρο">
            <a:extLst>
              <a:ext uri="{FF2B5EF4-FFF2-40B4-BE49-F238E27FC236}">
                <a16:creationId xmlns:a16="http://schemas.microsoft.com/office/drawing/2014/main" id="{493E817B-7CB4-88F4-978A-39A166076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8" r="-1" b="-1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18290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461</Words>
  <Application>Microsoft Office PowerPoint</Application>
  <PresentationFormat>Ευρεία οθόνη</PresentationFormat>
  <Paragraphs>35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Θέμα του Office</vt:lpstr>
      <vt:lpstr>2η Ενότητα</vt:lpstr>
      <vt:lpstr>Στόχοι</vt:lpstr>
      <vt:lpstr>Τι είναι το ph ενός υδατικού διαλύματος</vt:lpstr>
      <vt:lpstr>Τι είναι το ph ενός υδατικού διαλύματος</vt:lpstr>
      <vt:lpstr>Τι είναι το ph ενός υδατικού διαλύματος</vt:lpstr>
      <vt:lpstr>Τιμές ph ενός υδατικού διαλύματος οξέος</vt:lpstr>
      <vt:lpstr>Τιμές ph ενός υδατικού διαλύματος οξέος</vt:lpstr>
      <vt:lpstr>Πότε ένα διάλυμα είναι όξινο</vt:lpstr>
      <vt:lpstr>Τρόποι μέτρησης ph</vt:lpstr>
      <vt:lpstr>Τρόποι μέτρησης ph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AΓΓΕΛΙΚΗ ΠΟΛΙΤΑΚΗ</dc:creator>
  <cp:lastModifiedBy>AΓΓΕΛΙΚΗ ΠΟΛΙΤΑΚΗ</cp:lastModifiedBy>
  <cp:revision>1</cp:revision>
  <dcterms:created xsi:type="dcterms:W3CDTF">2025-12-14T21:48:13Z</dcterms:created>
  <dcterms:modified xsi:type="dcterms:W3CDTF">2025-12-26T08:37:06Z</dcterms:modified>
</cp:coreProperties>
</file>