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66" r:id="rId4"/>
    <p:sldId id="267" r:id="rId5"/>
    <p:sldId id="258" r:id="rId6"/>
    <p:sldId id="259" r:id="rId7"/>
    <p:sldId id="260" r:id="rId8"/>
    <p:sldId id="261" r:id="rId9"/>
    <p:sldId id="262" r:id="rId10"/>
    <p:sldId id="263" r:id="rId11"/>
    <p:sldId id="264" r:id="rId12"/>
    <p:sldId id="265"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D5016D-1547-4F3B-9E68-BE6E53B2DF07}" v="31" dt="2025-12-25T18:00:54.303"/>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ΓΓΕΛΙΚΗ ΠΟΛΙΤΑΚΗ" userId="b6143177b3cd4216" providerId="LiveId" clId="{1A11D59A-8927-4D74-AA3A-BA93E1E54157}"/>
    <pc:docChg chg="undo custSel addSld modSld">
      <pc:chgData name="AΓΓΕΛΙΚΗ ΠΟΛΙΤΑΚΗ" userId="b6143177b3cd4216" providerId="LiveId" clId="{1A11D59A-8927-4D74-AA3A-BA93E1E54157}" dt="2025-12-25T18:01:17.440" v="1809" actId="20577"/>
      <pc:docMkLst>
        <pc:docMk/>
      </pc:docMkLst>
      <pc:sldChg chg="addSp delSp modSp new mod setBg modClrScheme addAnim delAnim setClrOvrMap delDesignElem chgLayout">
        <pc:chgData name="AΓΓΕΛΙΚΗ ΠΟΛΙΤΑΚΗ" userId="b6143177b3cd4216" providerId="LiveId" clId="{1A11D59A-8927-4D74-AA3A-BA93E1E54157}" dt="2025-11-28T20:25:15.773" v="236" actId="26606"/>
        <pc:sldMkLst>
          <pc:docMk/>
          <pc:sldMk cId="4284642261" sldId="256"/>
        </pc:sldMkLst>
        <pc:spChg chg="add mod ord">
          <ac:chgData name="AΓΓΕΛΙΚΗ ΠΟΛΙΤΑΚΗ" userId="b6143177b3cd4216" providerId="LiveId" clId="{1A11D59A-8927-4D74-AA3A-BA93E1E54157}" dt="2025-11-28T20:25:15.773" v="236" actId="26606"/>
          <ac:spMkLst>
            <pc:docMk/>
            <pc:sldMk cId="4284642261" sldId="256"/>
            <ac:spMk id="4" creationId="{47085C79-8657-9149-E6EE-95D8AC351593}"/>
          </ac:spMkLst>
        </pc:spChg>
        <pc:spChg chg="add">
          <ac:chgData name="AΓΓΕΛΙΚΗ ΠΟΛΙΤΑΚΗ" userId="b6143177b3cd4216" providerId="LiveId" clId="{1A11D59A-8927-4D74-AA3A-BA93E1E54157}" dt="2025-11-28T20:25:15.773" v="236" actId="26606"/>
          <ac:spMkLst>
            <pc:docMk/>
            <pc:sldMk cId="4284642261" sldId="256"/>
            <ac:spMk id="37" creationId="{DE91395A-2D18-4AF6-A0AC-AAA7189FED11}"/>
          </ac:spMkLst>
        </pc:spChg>
        <pc:spChg chg="add">
          <ac:chgData name="AΓΓΕΛΙΚΗ ΠΟΛΙΤΑΚΗ" userId="b6143177b3cd4216" providerId="LiveId" clId="{1A11D59A-8927-4D74-AA3A-BA93E1E54157}" dt="2025-11-28T20:25:15.773" v="236" actId="26606"/>
          <ac:spMkLst>
            <pc:docMk/>
            <pc:sldMk cId="4284642261" sldId="256"/>
            <ac:spMk id="39" creationId="{7BD08880-457D-4C62-A3B5-6A9B0878C7E9}"/>
          </ac:spMkLst>
        </pc:spChg>
        <pc:spChg chg="add">
          <ac:chgData name="AΓΓΕΛΙΚΗ ΠΟΛΙΤΑΚΗ" userId="b6143177b3cd4216" providerId="LiveId" clId="{1A11D59A-8927-4D74-AA3A-BA93E1E54157}" dt="2025-11-28T20:25:15.773" v="236" actId="26606"/>
          <ac:spMkLst>
            <pc:docMk/>
            <pc:sldMk cId="4284642261" sldId="256"/>
            <ac:spMk id="41" creationId="{1FF9CEF5-A50D-4B8B-9852-D76F7037867E}"/>
          </ac:spMkLst>
        </pc:spChg>
        <pc:spChg chg="add">
          <ac:chgData name="AΓΓΕΛΙΚΗ ΠΟΛΙΤΑΚΗ" userId="b6143177b3cd4216" providerId="LiveId" clId="{1A11D59A-8927-4D74-AA3A-BA93E1E54157}" dt="2025-11-28T20:25:15.773" v="236" actId="26606"/>
          <ac:spMkLst>
            <pc:docMk/>
            <pc:sldMk cId="4284642261" sldId="256"/>
            <ac:spMk id="43" creationId="{30684D86-C9D1-40C3-A9B6-EC935C7312E3}"/>
          </ac:spMkLst>
        </pc:spChg>
        <pc:spChg chg="add">
          <ac:chgData name="AΓΓΕΛΙΚΗ ΠΟΛΙΤΑΚΗ" userId="b6143177b3cd4216" providerId="LiveId" clId="{1A11D59A-8927-4D74-AA3A-BA93E1E54157}" dt="2025-11-28T20:25:15.773" v="236" actId="26606"/>
          <ac:spMkLst>
            <pc:docMk/>
            <pc:sldMk cId="4284642261" sldId="256"/>
            <ac:spMk id="45" creationId="{1EDF7896-F56A-49DA-90F3-F5CE8B9833AD}"/>
          </ac:spMkLst>
        </pc:spChg>
        <pc:grpChg chg="add">
          <ac:chgData name="AΓΓΕΛΙΚΗ ΠΟΛΙΤΑΚΗ" userId="b6143177b3cd4216" providerId="LiveId" clId="{1A11D59A-8927-4D74-AA3A-BA93E1E54157}" dt="2025-11-28T20:25:15.773" v="236" actId="26606"/>
          <ac:grpSpMkLst>
            <pc:docMk/>
            <pc:sldMk cId="4284642261" sldId="256"/>
            <ac:grpSpMk id="6" creationId="{7398C59F-5A18-487B-91D6-B955AACF2E50}"/>
          </ac:grpSpMkLst>
        </pc:grpChg>
        <pc:grpChg chg="add">
          <ac:chgData name="AΓΓΕΛΙΚΗ ΠΟΛΙΤΑΚΗ" userId="b6143177b3cd4216" providerId="LiveId" clId="{1A11D59A-8927-4D74-AA3A-BA93E1E54157}" dt="2025-11-28T20:25:15.773" v="236" actId="26606"/>
          <ac:grpSpMkLst>
            <pc:docMk/>
            <pc:sldMk cId="4284642261" sldId="256"/>
            <ac:grpSpMk id="23" creationId="{520234FB-542E-4550-9C2F-1B56FD41A1CA}"/>
          </ac:grpSpMkLst>
        </pc:grpChg>
        <pc:picChg chg="add mod">
          <ac:chgData name="AΓΓΕΛΙΚΗ ΠΟΛΙΤΑΚΗ" userId="b6143177b3cd4216" providerId="LiveId" clId="{1A11D59A-8927-4D74-AA3A-BA93E1E54157}" dt="2025-11-28T20:25:15.773" v="236" actId="26606"/>
          <ac:picMkLst>
            <pc:docMk/>
            <pc:sldMk cId="4284642261" sldId="256"/>
            <ac:picMk id="3" creationId="{79D2BE5C-A80F-D702-1FEC-F4F2C4668A44}"/>
          </ac:picMkLst>
        </pc:picChg>
      </pc:sldChg>
      <pc:sldChg chg="addSp delSp modSp new mod setBg modClrScheme delDesignElem chgLayout">
        <pc:chgData name="AΓΓΕΛΙΚΗ ΠΟΛΙΤΑΚΗ" userId="b6143177b3cd4216" providerId="LiveId" clId="{1A11D59A-8927-4D74-AA3A-BA93E1E54157}" dt="2025-12-14T19:09:43.313" v="375" actId="20577"/>
        <pc:sldMkLst>
          <pc:docMk/>
          <pc:sldMk cId="2630844647" sldId="257"/>
        </pc:sldMkLst>
        <pc:spChg chg="add mod ord">
          <ac:chgData name="AΓΓΕΛΙΚΗ ΠΟΛΙΤΑΚΗ" userId="b6143177b3cd4216" providerId="LiveId" clId="{1A11D59A-8927-4D74-AA3A-BA93E1E54157}" dt="2025-11-28T20:25:30.723" v="237" actId="26606"/>
          <ac:spMkLst>
            <pc:docMk/>
            <pc:sldMk cId="2630844647" sldId="257"/>
            <ac:spMk id="5" creationId="{43CC4CAB-8FBC-A166-8DD5-D69B827C6078}"/>
          </ac:spMkLst>
        </pc:spChg>
        <pc:spChg chg="add">
          <ac:chgData name="AΓΓΕΛΙΚΗ ΠΟΛΙΤΑΚΗ" userId="b6143177b3cd4216" providerId="LiveId" clId="{1A11D59A-8927-4D74-AA3A-BA93E1E54157}" dt="2025-11-28T20:25:30.723" v="237" actId="26606"/>
          <ac:spMkLst>
            <pc:docMk/>
            <pc:sldMk cId="2630844647" sldId="257"/>
            <ac:spMk id="12" creationId="{A3D9AEEE-1CCD-43C0-BA3E-16D60A6E23C0}"/>
          </ac:spMkLst>
        </pc:spChg>
        <pc:spChg chg="add">
          <ac:chgData name="AΓΓΕΛΙΚΗ ΠΟΛΙΤΑΚΗ" userId="b6143177b3cd4216" providerId="LiveId" clId="{1A11D59A-8927-4D74-AA3A-BA93E1E54157}" dt="2025-11-28T20:25:30.723" v="237" actId="26606"/>
          <ac:spMkLst>
            <pc:docMk/>
            <pc:sldMk cId="2630844647" sldId="257"/>
            <ac:spMk id="14" creationId="{60F880A6-33D3-4EEC-A780-B73559B9F24C}"/>
          </ac:spMkLst>
        </pc:spChg>
        <pc:spChg chg="add">
          <ac:chgData name="AΓΓΕΛΙΚΗ ΠΟΛΙΤΑΚΗ" userId="b6143177b3cd4216" providerId="LiveId" clId="{1A11D59A-8927-4D74-AA3A-BA93E1E54157}" dt="2025-11-28T20:25:30.723" v="237" actId="26606"/>
          <ac:spMkLst>
            <pc:docMk/>
            <pc:sldMk cId="2630844647" sldId="257"/>
            <ac:spMk id="16" creationId="{2C6246ED-0535-4496-A8F6-1E80CC4EB853}"/>
          </ac:spMkLst>
        </pc:spChg>
        <pc:graphicFrameChg chg="add mod modGraphic">
          <ac:chgData name="AΓΓΕΛΙΚΗ ΠΟΛΙΤΑΚΗ" userId="b6143177b3cd4216" providerId="LiveId" clId="{1A11D59A-8927-4D74-AA3A-BA93E1E54157}" dt="2025-12-14T19:09:43.313" v="375" actId="20577"/>
          <ac:graphicFrameMkLst>
            <pc:docMk/>
            <pc:sldMk cId="2630844647" sldId="257"/>
            <ac:graphicFrameMk id="8" creationId="{CBA44960-8B7A-1AEB-160C-7E41C84612C2}"/>
          </ac:graphicFrameMkLst>
        </pc:graphicFrameChg>
      </pc:sldChg>
      <pc:sldChg chg="addSp modSp new mod setBg">
        <pc:chgData name="AΓΓΕΛΙΚΗ ΠΟΛΙΤΑΚΗ" userId="b6143177b3cd4216" providerId="LiveId" clId="{1A11D59A-8927-4D74-AA3A-BA93E1E54157}" dt="2025-12-14T19:26:12.274" v="691" actId="123"/>
        <pc:sldMkLst>
          <pc:docMk/>
          <pc:sldMk cId="1111639975" sldId="258"/>
        </pc:sldMkLst>
        <pc:spChg chg="mod">
          <ac:chgData name="AΓΓΕΛΙΚΗ ΠΟΛΙΤΑΚΗ" userId="b6143177b3cd4216" providerId="LiveId" clId="{1A11D59A-8927-4D74-AA3A-BA93E1E54157}" dt="2025-11-28T20:25:43.717" v="238" actId="26606"/>
          <ac:spMkLst>
            <pc:docMk/>
            <pc:sldMk cId="1111639975" sldId="258"/>
            <ac:spMk id="2" creationId="{EFC3A484-707D-6499-D6D7-A6A0EC893F71}"/>
          </ac:spMkLst>
        </pc:spChg>
        <pc:spChg chg="mod">
          <ac:chgData name="AΓΓΕΛΙΚΗ ΠΟΛΙΤΑΚΗ" userId="b6143177b3cd4216" providerId="LiveId" clId="{1A11D59A-8927-4D74-AA3A-BA93E1E54157}" dt="2025-12-14T19:26:12.274" v="691" actId="123"/>
          <ac:spMkLst>
            <pc:docMk/>
            <pc:sldMk cId="1111639975" sldId="258"/>
            <ac:spMk id="3" creationId="{686C5C79-5B39-134A-CBF5-3F3911A18533}"/>
          </ac:spMkLst>
        </pc:spChg>
        <pc:spChg chg="add">
          <ac:chgData name="AΓΓΕΛΙΚΗ ΠΟΛΙΤΑΚΗ" userId="b6143177b3cd4216" providerId="LiveId" clId="{1A11D59A-8927-4D74-AA3A-BA93E1E54157}" dt="2025-11-28T20:25:43.717" v="238" actId="26606"/>
          <ac:spMkLst>
            <pc:docMk/>
            <pc:sldMk cId="1111639975" sldId="258"/>
            <ac:spMk id="8" creationId="{0A46F010-D160-4609-8979-FFD8C1EA6C43}"/>
          </ac:spMkLst>
        </pc:spChg>
        <pc:spChg chg="add">
          <ac:chgData name="AΓΓΕΛΙΚΗ ΠΟΛΙΤΑΚΗ" userId="b6143177b3cd4216" providerId="LiveId" clId="{1A11D59A-8927-4D74-AA3A-BA93E1E54157}" dt="2025-11-28T20:25:43.717" v="238" actId="26606"/>
          <ac:spMkLst>
            <pc:docMk/>
            <pc:sldMk cId="1111639975" sldId="258"/>
            <ac:spMk id="10" creationId="{81B8C4F6-C3AC-4C94-8EC7-E4F7B7E9CDB6}"/>
          </ac:spMkLst>
        </pc:spChg>
        <pc:spChg chg="add">
          <ac:chgData name="AΓΓΕΛΙΚΗ ΠΟΛΙΤΑΚΗ" userId="b6143177b3cd4216" providerId="LiveId" clId="{1A11D59A-8927-4D74-AA3A-BA93E1E54157}" dt="2025-11-28T20:25:43.717" v="238" actId="26606"/>
          <ac:spMkLst>
            <pc:docMk/>
            <pc:sldMk cId="1111639975" sldId="258"/>
            <ac:spMk id="40" creationId="{91328346-8BAD-4616-B50B-5CFDA5648D6A}"/>
          </ac:spMkLst>
        </pc:spChg>
        <pc:grpChg chg="add">
          <ac:chgData name="AΓΓΕΛΙΚΗ ΠΟΛΙΤΑΚΗ" userId="b6143177b3cd4216" providerId="LiveId" clId="{1A11D59A-8927-4D74-AA3A-BA93E1E54157}" dt="2025-11-28T20:25:43.717" v="238" actId="26606"/>
          <ac:grpSpMkLst>
            <pc:docMk/>
            <pc:sldMk cId="1111639975" sldId="258"/>
            <ac:grpSpMk id="12" creationId="{0B789310-9859-4942-98C8-3D2F12AAAE73}"/>
          </ac:grpSpMkLst>
        </pc:grpChg>
        <pc:grpChg chg="add">
          <ac:chgData name="AΓΓΕΛΙΚΗ ΠΟΛΙΤΑΚΗ" userId="b6143177b3cd4216" providerId="LiveId" clId="{1A11D59A-8927-4D74-AA3A-BA93E1E54157}" dt="2025-11-28T20:25:43.717" v="238" actId="26606"/>
          <ac:grpSpMkLst>
            <pc:docMk/>
            <pc:sldMk cId="1111639975" sldId="258"/>
            <ac:grpSpMk id="26" creationId="{6F1CEC7A-E419-4950-AA57-B00546C29CAF}"/>
          </ac:grpSpMkLst>
        </pc:grpChg>
      </pc:sldChg>
      <pc:sldChg chg="addSp delSp modSp new mod setBg">
        <pc:chgData name="AΓΓΕΛΙΚΗ ΠΟΛΙΤΑΚΗ" userId="b6143177b3cd4216" providerId="LiveId" clId="{1A11D59A-8927-4D74-AA3A-BA93E1E54157}" dt="2025-12-14T21:46:42.297" v="1431" actId="27636"/>
        <pc:sldMkLst>
          <pc:docMk/>
          <pc:sldMk cId="3782668194" sldId="259"/>
        </pc:sldMkLst>
        <pc:spChg chg="mod">
          <ac:chgData name="AΓΓΕΛΙΚΗ ΠΟΛΙΤΑΚΗ" userId="b6143177b3cd4216" providerId="LiveId" clId="{1A11D59A-8927-4D74-AA3A-BA93E1E54157}" dt="2025-11-28T20:25:52.019" v="243" actId="26606"/>
          <ac:spMkLst>
            <pc:docMk/>
            <pc:sldMk cId="3782668194" sldId="259"/>
            <ac:spMk id="2" creationId="{F4490CBD-28B6-47FD-E39B-E18D02DDE306}"/>
          </ac:spMkLst>
        </pc:spChg>
        <pc:spChg chg="mod">
          <ac:chgData name="AΓΓΕΛΙΚΗ ΠΟΛΙΤΑΚΗ" userId="b6143177b3cd4216" providerId="LiveId" clId="{1A11D59A-8927-4D74-AA3A-BA93E1E54157}" dt="2025-12-14T21:46:42.297" v="1431" actId="27636"/>
          <ac:spMkLst>
            <pc:docMk/>
            <pc:sldMk cId="3782668194" sldId="259"/>
            <ac:spMk id="3" creationId="{FB36C706-18A3-72B4-E0E5-F8E05AF51AF4}"/>
          </ac:spMkLst>
        </pc:spChg>
        <pc:spChg chg="add">
          <ac:chgData name="AΓΓΕΛΙΚΗ ΠΟΛΙΤΑΚΗ" userId="b6143177b3cd4216" providerId="LiveId" clId="{1A11D59A-8927-4D74-AA3A-BA93E1E54157}" dt="2025-11-28T20:25:52.019" v="243" actId="26606"/>
          <ac:spMkLst>
            <pc:docMk/>
            <pc:sldMk cId="3782668194" sldId="259"/>
            <ac:spMk id="46" creationId="{0A46F010-D160-4609-8979-FFD8C1EA6C43}"/>
          </ac:spMkLst>
        </pc:spChg>
        <pc:spChg chg="add">
          <ac:chgData name="AΓΓΕΛΙΚΗ ΠΟΛΙΤΑΚΗ" userId="b6143177b3cd4216" providerId="LiveId" clId="{1A11D59A-8927-4D74-AA3A-BA93E1E54157}" dt="2025-11-28T20:25:52.019" v="243" actId="26606"/>
          <ac:spMkLst>
            <pc:docMk/>
            <pc:sldMk cId="3782668194" sldId="259"/>
            <ac:spMk id="47" creationId="{81B8C4F6-C3AC-4C94-8EC7-E4F7B7E9CDB6}"/>
          </ac:spMkLst>
        </pc:spChg>
        <pc:spChg chg="add">
          <ac:chgData name="AΓΓΕΛΙΚΗ ΠΟΛΙΤΑΚΗ" userId="b6143177b3cd4216" providerId="LiveId" clId="{1A11D59A-8927-4D74-AA3A-BA93E1E54157}" dt="2025-11-28T20:25:52.019" v="243" actId="26606"/>
          <ac:spMkLst>
            <pc:docMk/>
            <pc:sldMk cId="3782668194" sldId="259"/>
            <ac:spMk id="50" creationId="{91328346-8BAD-4616-B50B-5CFDA5648D6A}"/>
          </ac:spMkLst>
        </pc:spChg>
        <pc:grpChg chg="add">
          <ac:chgData name="AΓΓΕΛΙΚΗ ΠΟΛΙΤΑΚΗ" userId="b6143177b3cd4216" providerId="LiveId" clId="{1A11D59A-8927-4D74-AA3A-BA93E1E54157}" dt="2025-11-28T20:25:52.019" v="243" actId="26606"/>
          <ac:grpSpMkLst>
            <pc:docMk/>
            <pc:sldMk cId="3782668194" sldId="259"/>
            <ac:grpSpMk id="48" creationId="{0B789310-9859-4942-98C8-3D2F12AAAE73}"/>
          </ac:grpSpMkLst>
        </pc:grpChg>
        <pc:grpChg chg="add">
          <ac:chgData name="AΓΓΕΛΙΚΗ ΠΟΛΙΤΑΚΗ" userId="b6143177b3cd4216" providerId="LiveId" clId="{1A11D59A-8927-4D74-AA3A-BA93E1E54157}" dt="2025-11-28T20:25:52.019" v="243" actId="26606"/>
          <ac:grpSpMkLst>
            <pc:docMk/>
            <pc:sldMk cId="3782668194" sldId="259"/>
            <ac:grpSpMk id="49" creationId="{6F1CEC7A-E419-4950-AA57-B00546C29CAF}"/>
          </ac:grpSpMkLst>
        </pc:grpChg>
      </pc:sldChg>
      <pc:sldChg chg="addSp delSp modSp new mod setBg">
        <pc:chgData name="AΓΓΕΛΙΚΗ ΠΟΛΙΤΑΚΗ" userId="b6143177b3cd4216" providerId="LiveId" clId="{1A11D59A-8927-4D74-AA3A-BA93E1E54157}" dt="2025-12-14T21:46:36.345" v="1429" actId="27636"/>
        <pc:sldMkLst>
          <pc:docMk/>
          <pc:sldMk cId="3725614562" sldId="260"/>
        </pc:sldMkLst>
        <pc:spChg chg="mod">
          <ac:chgData name="AΓΓΕΛΙΚΗ ΠΟΛΙΤΑΚΗ" userId="b6143177b3cd4216" providerId="LiveId" clId="{1A11D59A-8927-4D74-AA3A-BA93E1E54157}" dt="2025-11-28T20:25:55.471" v="244" actId="26606"/>
          <ac:spMkLst>
            <pc:docMk/>
            <pc:sldMk cId="3725614562" sldId="260"/>
            <ac:spMk id="2" creationId="{8942CC97-842F-077E-D083-49EF29C7F840}"/>
          </ac:spMkLst>
        </pc:spChg>
        <pc:spChg chg="mod">
          <ac:chgData name="AΓΓΕΛΙΚΗ ΠΟΛΙΤΑΚΗ" userId="b6143177b3cd4216" providerId="LiveId" clId="{1A11D59A-8927-4D74-AA3A-BA93E1E54157}" dt="2025-12-14T21:46:36.345" v="1429" actId="27636"/>
          <ac:spMkLst>
            <pc:docMk/>
            <pc:sldMk cId="3725614562" sldId="260"/>
            <ac:spMk id="3" creationId="{173C1E23-23DB-3BEE-16EE-CD0C5CF85E39}"/>
          </ac:spMkLst>
        </pc:spChg>
        <pc:spChg chg="add">
          <ac:chgData name="AΓΓΕΛΙΚΗ ΠΟΛΙΤΑΚΗ" userId="b6143177b3cd4216" providerId="LiveId" clId="{1A11D59A-8927-4D74-AA3A-BA93E1E54157}" dt="2025-11-28T20:25:55.471" v="244" actId="26606"/>
          <ac:spMkLst>
            <pc:docMk/>
            <pc:sldMk cId="3725614562" sldId="260"/>
            <ac:spMk id="8" creationId="{0A46F010-D160-4609-8979-FFD8C1EA6C43}"/>
          </ac:spMkLst>
        </pc:spChg>
        <pc:spChg chg="add">
          <ac:chgData name="AΓΓΕΛΙΚΗ ΠΟΛΙΤΑΚΗ" userId="b6143177b3cd4216" providerId="LiveId" clId="{1A11D59A-8927-4D74-AA3A-BA93E1E54157}" dt="2025-11-28T20:25:55.471" v="244" actId="26606"/>
          <ac:spMkLst>
            <pc:docMk/>
            <pc:sldMk cId="3725614562" sldId="260"/>
            <ac:spMk id="10" creationId="{81B8C4F6-C3AC-4C94-8EC7-E4F7B7E9CDB6}"/>
          </ac:spMkLst>
        </pc:spChg>
        <pc:spChg chg="add">
          <ac:chgData name="AΓΓΕΛΙΚΗ ΠΟΛΙΤΑΚΗ" userId="b6143177b3cd4216" providerId="LiveId" clId="{1A11D59A-8927-4D74-AA3A-BA93E1E54157}" dt="2025-11-28T20:25:55.471" v="244" actId="26606"/>
          <ac:spMkLst>
            <pc:docMk/>
            <pc:sldMk cId="3725614562" sldId="260"/>
            <ac:spMk id="40" creationId="{91328346-8BAD-4616-B50B-5CFDA5648D6A}"/>
          </ac:spMkLst>
        </pc:spChg>
        <pc:grpChg chg="add">
          <ac:chgData name="AΓΓΕΛΙΚΗ ΠΟΛΙΤΑΚΗ" userId="b6143177b3cd4216" providerId="LiveId" clId="{1A11D59A-8927-4D74-AA3A-BA93E1E54157}" dt="2025-11-28T20:25:55.471" v="244" actId="26606"/>
          <ac:grpSpMkLst>
            <pc:docMk/>
            <pc:sldMk cId="3725614562" sldId="260"/>
            <ac:grpSpMk id="12" creationId="{0B789310-9859-4942-98C8-3D2F12AAAE73}"/>
          </ac:grpSpMkLst>
        </pc:grpChg>
        <pc:grpChg chg="add">
          <ac:chgData name="AΓΓΕΛΙΚΗ ΠΟΛΙΤΑΚΗ" userId="b6143177b3cd4216" providerId="LiveId" clId="{1A11D59A-8927-4D74-AA3A-BA93E1E54157}" dt="2025-11-28T20:25:55.471" v="244" actId="26606"/>
          <ac:grpSpMkLst>
            <pc:docMk/>
            <pc:sldMk cId="3725614562" sldId="260"/>
            <ac:grpSpMk id="26" creationId="{6F1CEC7A-E419-4950-AA57-B00546C29CAF}"/>
          </ac:grpSpMkLst>
        </pc:grpChg>
      </pc:sldChg>
      <pc:sldChg chg="addSp modSp new mod setBg">
        <pc:chgData name="AΓΓΕΛΙΚΗ ΠΟΛΙΤΑΚΗ" userId="b6143177b3cd4216" providerId="LiveId" clId="{1A11D59A-8927-4D74-AA3A-BA93E1E54157}" dt="2025-12-14T21:46:31.207" v="1427" actId="403"/>
        <pc:sldMkLst>
          <pc:docMk/>
          <pc:sldMk cId="184040062" sldId="261"/>
        </pc:sldMkLst>
        <pc:spChg chg="mod">
          <ac:chgData name="AΓΓΕΛΙΚΗ ΠΟΛΙΤΑΚΗ" userId="b6143177b3cd4216" providerId="LiveId" clId="{1A11D59A-8927-4D74-AA3A-BA93E1E54157}" dt="2025-11-28T20:26:01.022" v="245" actId="26606"/>
          <ac:spMkLst>
            <pc:docMk/>
            <pc:sldMk cId="184040062" sldId="261"/>
            <ac:spMk id="2" creationId="{94FA2D18-6AFB-5953-374D-483681C984DB}"/>
          </ac:spMkLst>
        </pc:spChg>
        <pc:spChg chg="mod">
          <ac:chgData name="AΓΓΕΛΙΚΗ ΠΟΛΙΤΑΚΗ" userId="b6143177b3cd4216" providerId="LiveId" clId="{1A11D59A-8927-4D74-AA3A-BA93E1E54157}" dt="2025-12-14T21:46:31.207" v="1427" actId="403"/>
          <ac:spMkLst>
            <pc:docMk/>
            <pc:sldMk cId="184040062" sldId="261"/>
            <ac:spMk id="3" creationId="{98157D65-EF1B-BFF0-BCE6-DB638AE2CA1C}"/>
          </ac:spMkLst>
        </pc:spChg>
        <pc:spChg chg="add">
          <ac:chgData name="AΓΓΕΛΙΚΗ ΠΟΛΙΤΑΚΗ" userId="b6143177b3cd4216" providerId="LiveId" clId="{1A11D59A-8927-4D74-AA3A-BA93E1E54157}" dt="2025-11-28T20:26:01.022" v="245" actId="26606"/>
          <ac:spMkLst>
            <pc:docMk/>
            <pc:sldMk cId="184040062" sldId="261"/>
            <ac:spMk id="8" creationId="{3A3C2D7E-3F2E-404E-9B30-CB12DC972D50}"/>
          </ac:spMkLst>
        </pc:spChg>
        <pc:spChg chg="add">
          <ac:chgData name="AΓΓΕΛΙΚΗ ΠΟΛΙΤΑΚΗ" userId="b6143177b3cd4216" providerId="LiveId" clId="{1A11D59A-8927-4D74-AA3A-BA93E1E54157}" dt="2025-11-28T20:26:01.022" v="245" actId="26606"/>
          <ac:spMkLst>
            <pc:docMk/>
            <pc:sldMk cId="184040062" sldId="261"/>
            <ac:spMk id="10" creationId="{F1F7FD00-BF97-4325-B7C2-E451F20840A7}"/>
          </ac:spMkLst>
        </pc:spChg>
        <pc:spChg chg="add">
          <ac:chgData name="AΓΓΕΛΙΚΗ ΠΟΛΙΤΑΚΗ" userId="b6143177b3cd4216" providerId="LiveId" clId="{1A11D59A-8927-4D74-AA3A-BA93E1E54157}" dt="2025-11-28T20:26:01.022" v="245" actId="26606"/>
          <ac:spMkLst>
            <pc:docMk/>
            <pc:sldMk cId="184040062" sldId="261"/>
            <ac:spMk id="12" creationId="{179B5294-DA4E-4926-B14A-DD6E07A12F67}"/>
          </ac:spMkLst>
        </pc:spChg>
      </pc:sldChg>
      <pc:sldChg chg="addSp modSp new mod setBg">
        <pc:chgData name="AΓΓΕΛΙΚΗ ΠΟΛΙΤΑΚΗ" userId="b6143177b3cd4216" providerId="LiveId" clId="{1A11D59A-8927-4D74-AA3A-BA93E1E54157}" dt="2025-12-14T21:46:55.323" v="1433" actId="27636"/>
        <pc:sldMkLst>
          <pc:docMk/>
          <pc:sldMk cId="1141087820" sldId="262"/>
        </pc:sldMkLst>
        <pc:spChg chg="mod">
          <ac:chgData name="AΓΓΕΛΙΚΗ ΠΟΛΙΤΑΚΗ" userId="b6143177b3cd4216" providerId="LiveId" clId="{1A11D59A-8927-4D74-AA3A-BA93E1E54157}" dt="2025-11-28T20:26:04.534" v="246" actId="26606"/>
          <ac:spMkLst>
            <pc:docMk/>
            <pc:sldMk cId="1141087820" sldId="262"/>
            <ac:spMk id="2" creationId="{778A1FFB-192B-1E82-DE9A-1B24F708CE49}"/>
          </ac:spMkLst>
        </pc:spChg>
        <pc:spChg chg="mod">
          <ac:chgData name="AΓΓΕΛΙΚΗ ΠΟΛΙΤΑΚΗ" userId="b6143177b3cd4216" providerId="LiveId" clId="{1A11D59A-8927-4D74-AA3A-BA93E1E54157}" dt="2025-12-14T21:46:55.323" v="1433" actId="27636"/>
          <ac:spMkLst>
            <pc:docMk/>
            <pc:sldMk cId="1141087820" sldId="262"/>
            <ac:spMk id="3" creationId="{46B60D1B-7630-F90E-7053-DB189A184C39}"/>
          </ac:spMkLst>
        </pc:spChg>
        <pc:spChg chg="add">
          <ac:chgData name="AΓΓΕΛΙΚΗ ΠΟΛΙΤΑΚΗ" userId="b6143177b3cd4216" providerId="LiveId" clId="{1A11D59A-8927-4D74-AA3A-BA93E1E54157}" dt="2025-11-28T20:26:04.534" v="246" actId="26606"/>
          <ac:spMkLst>
            <pc:docMk/>
            <pc:sldMk cId="1141087820" sldId="262"/>
            <ac:spMk id="8" creationId="{3A3C2D7E-3F2E-404E-9B30-CB12DC972D50}"/>
          </ac:spMkLst>
        </pc:spChg>
        <pc:spChg chg="add">
          <ac:chgData name="AΓΓΕΛΙΚΗ ΠΟΛΙΤΑΚΗ" userId="b6143177b3cd4216" providerId="LiveId" clId="{1A11D59A-8927-4D74-AA3A-BA93E1E54157}" dt="2025-11-28T20:26:04.534" v="246" actId="26606"/>
          <ac:spMkLst>
            <pc:docMk/>
            <pc:sldMk cId="1141087820" sldId="262"/>
            <ac:spMk id="10" creationId="{F1F7FD00-BF97-4325-B7C2-E451F20840A7}"/>
          </ac:spMkLst>
        </pc:spChg>
        <pc:spChg chg="add">
          <ac:chgData name="AΓΓΕΛΙΚΗ ΠΟΛΙΤΑΚΗ" userId="b6143177b3cd4216" providerId="LiveId" clId="{1A11D59A-8927-4D74-AA3A-BA93E1E54157}" dt="2025-11-28T20:26:04.534" v="246" actId="26606"/>
          <ac:spMkLst>
            <pc:docMk/>
            <pc:sldMk cId="1141087820" sldId="262"/>
            <ac:spMk id="12" creationId="{179B5294-DA4E-4926-B14A-DD6E07A12F67}"/>
          </ac:spMkLst>
        </pc:spChg>
      </pc:sldChg>
      <pc:sldChg chg="addSp delSp modSp new mod setBg setClrOvrMap">
        <pc:chgData name="AΓΓΕΛΙΚΗ ΠΟΛΙΤΑΚΗ" userId="b6143177b3cd4216" providerId="LiveId" clId="{1A11D59A-8927-4D74-AA3A-BA93E1E54157}" dt="2025-11-28T20:26:30.982" v="248" actId="26606"/>
        <pc:sldMkLst>
          <pc:docMk/>
          <pc:sldMk cId="2641290406" sldId="263"/>
        </pc:sldMkLst>
        <pc:spChg chg="mod">
          <ac:chgData name="AΓΓΕΛΙΚΗ ΠΟΛΙΤΑΚΗ" userId="b6143177b3cd4216" providerId="LiveId" clId="{1A11D59A-8927-4D74-AA3A-BA93E1E54157}" dt="2025-11-28T20:26:30.982" v="248" actId="26606"/>
          <ac:spMkLst>
            <pc:docMk/>
            <pc:sldMk cId="2641290406" sldId="263"/>
            <ac:spMk id="2" creationId="{29636929-A7F2-9C87-A8F3-7B46F1B7D01B}"/>
          </ac:spMkLst>
        </pc:spChg>
        <pc:spChg chg="mod">
          <ac:chgData name="AΓΓΕΛΙΚΗ ΠΟΛΙΤΑΚΗ" userId="b6143177b3cd4216" providerId="LiveId" clId="{1A11D59A-8927-4D74-AA3A-BA93E1E54157}" dt="2025-11-28T20:26:30.982" v="248" actId="26606"/>
          <ac:spMkLst>
            <pc:docMk/>
            <pc:sldMk cId="2641290406" sldId="263"/>
            <ac:spMk id="3" creationId="{674D4988-ACDF-CA50-3C5D-EC31667BEE08}"/>
          </ac:spMkLst>
        </pc:spChg>
        <pc:spChg chg="add">
          <ac:chgData name="AΓΓΕΛΙΚΗ ΠΟΛΙΤΑΚΗ" userId="b6143177b3cd4216" providerId="LiveId" clId="{1A11D59A-8927-4D74-AA3A-BA93E1E54157}" dt="2025-11-28T20:26:30.982" v="248" actId="26606"/>
          <ac:spMkLst>
            <pc:docMk/>
            <pc:sldMk cId="2641290406" sldId="263"/>
            <ac:spMk id="29" creationId="{0A46F010-D160-4609-8979-FFD8C1EA6C43}"/>
          </ac:spMkLst>
        </pc:spChg>
        <pc:spChg chg="add">
          <ac:chgData name="AΓΓΕΛΙΚΗ ΠΟΛΙΤΑΚΗ" userId="b6143177b3cd4216" providerId="LiveId" clId="{1A11D59A-8927-4D74-AA3A-BA93E1E54157}" dt="2025-11-28T20:26:30.982" v="248" actId="26606"/>
          <ac:spMkLst>
            <pc:docMk/>
            <pc:sldMk cId="2641290406" sldId="263"/>
            <ac:spMk id="31" creationId="{81B8C4F6-C3AC-4C94-8EC7-E4F7B7E9CDB6}"/>
          </ac:spMkLst>
        </pc:spChg>
        <pc:spChg chg="add">
          <ac:chgData name="AΓΓΕΛΙΚΗ ΠΟΛΙΤΑΚΗ" userId="b6143177b3cd4216" providerId="LiveId" clId="{1A11D59A-8927-4D74-AA3A-BA93E1E54157}" dt="2025-11-28T20:26:30.982" v="248" actId="26606"/>
          <ac:spMkLst>
            <pc:docMk/>
            <pc:sldMk cId="2641290406" sldId="263"/>
            <ac:spMk id="61" creationId="{91328346-8BAD-4616-B50B-5CFDA5648D6A}"/>
          </ac:spMkLst>
        </pc:spChg>
        <pc:grpChg chg="add">
          <ac:chgData name="AΓΓΕΛΙΚΗ ΠΟΛΙΤΑΚΗ" userId="b6143177b3cd4216" providerId="LiveId" clId="{1A11D59A-8927-4D74-AA3A-BA93E1E54157}" dt="2025-11-28T20:26:30.982" v="248" actId="26606"/>
          <ac:grpSpMkLst>
            <pc:docMk/>
            <pc:sldMk cId="2641290406" sldId="263"/>
            <ac:grpSpMk id="33" creationId="{0B789310-9859-4942-98C8-3D2F12AAAE73}"/>
          </ac:grpSpMkLst>
        </pc:grpChg>
        <pc:grpChg chg="add">
          <ac:chgData name="AΓΓΕΛΙΚΗ ΠΟΛΙΤΑΚΗ" userId="b6143177b3cd4216" providerId="LiveId" clId="{1A11D59A-8927-4D74-AA3A-BA93E1E54157}" dt="2025-11-28T20:26:30.982" v="248" actId="26606"/>
          <ac:grpSpMkLst>
            <pc:docMk/>
            <pc:sldMk cId="2641290406" sldId="263"/>
            <ac:grpSpMk id="47" creationId="{6F1CEC7A-E419-4950-AA57-B00546C29CAF}"/>
          </ac:grpSpMkLst>
        </pc:grpChg>
      </pc:sldChg>
      <pc:sldChg chg="modSp new mod">
        <pc:chgData name="AΓΓΕΛΙΚΗ ΠΟΛΙΤΑΚΗ" userId="b6143177b3cd4216" providerId="LiveId" clId="{1A11D59A-8927-4D74-AA3A-BA93E1E54157}" dt="2025-11-28T20:24:37.381" v="235" actId="27636"/>
        <pc:sldMkLst>
          <pc:docMk/>
          <pc:sldMk cId="3130024795" sldId="264"/>
        </pc:sldMkLst>
        <pc:spChg chg="mod">
          <ac:chgData name="AΓΓΕΛΙΚΗ ΠΟΛΙΤΑΚΗ" userId="b6143177b3cd4216" providerId="LiveId" clId="{1A11D59A-8927-4D74-AA3A-BA93E1E54157}" dt="2025-11-28T20:24:37.057" v="227"/>
          <ac:spMkLst>
            <pc:docMk/>
            <pc:sldMk cId="3130024795" sldId="264"/>
            <ac:spMk id="2" creationId="{F0D8851D-F74C-F676-03D5-A574EB3CA52B}"/>
          </ac:spMkLst>
        </pc:spChg>
        <pc:spChg chg="mod">
          <ac:chgData name="AΓΓΕΛΙΚΗ ΠΟΛΙΤΑΚΗ" userId="b6143177b3cd4216" providerId="LiveId" clId="{1A11D59A-8927-4D74-AA3A-BA93E1E54157}" dt="2025-11-28T20:24:37.381" v="235" actId="27636"/>
          <ac:spMkLst>
            <pc:docMk/>
            <pc:sldMk cId="3130024795" sldId="264"/>
            <ac:spMk id="3" creationId="{A785FB77-B9AC-1B09-70ED-70246B30F05C}"/>
          </ac:spMkLst>
        </pc:spChg>
      </pc:sldChg>
      <pc:sldChg chg="addSp delSp modSp new mod setBg">
        <pc:chgData name="AΓΓΕΛΙΚΗ ΠΟΛΙΤΑΚΗ" userId="b6143177b3cd4216" providerId="LiveId" clId="{1A11D59A-8927-4D74-AA3A-BA93E1E54157}" dt="2025-11-28T20:26:42.195" v="249" actId="26606"/>
        <pc:sldMkLst>
          <pc:docMk/>
          <pc:sldMk cId="245205189" sldId="265"/>
        </pc:sldMkLst>
        <pc:spChg chg="mod">
          <ac:chgData name="AΓΓΕΛΙΚΗ ΠΟΛΙΤΑΚΗ" userId="b6143177b3cd4216" providerId="LiveId" clId="{1A11D59A-8927-4D74-AA3A-BA93E1E54157}" dt="2025-11-28T20:26:42.195" v="249" actId="26606"/>
          <ac:spMkLst>
            <pc:docMk/>
            <pc:sldMk cId="245205189" sldId="265"/>
            <ac:spMk id="2" creationId="{002F2870-E3EF-8E3F-7F20-9D5B8F3F363D}"/>
          </ac:spMkLst>
        </pc:spChg>
        <pc:spChg chg="add">
          <ac:chgData name="AΓΓΕΛΙΚΗ ΠΟΛΙΤΑΚΗ" userId="b6143177b3cd4216" providerId="LiveId" clId="{1A11D59A-8927-4D74-AA3A-BA93E1E54157}" dt="2025-11-28T20:26:42.195" v="249" actId="26606"/>
          <ac:spMkLst>
            <pc:docMk/>
            <pc:sldMk cId="245205189" sldId="265"/>
            <ac:spMk id="9" creationId="{F966DD2F-FBF5-41CE-A3F4-565352D95DC3}"/>
          </ac:spMkLst>
        </pc:spChg>
        <pc:spChg chg="add">
          <ac:chgData name="AΓΓΕΛΙΚΗ ΠΟΛΙΤΑΚΗ" userId="b6143177b3cd4216" providerId="LiveId" clId="{1A11D59A-8927-4D74-AA3A-BA93E1E54157}" dt="2025-11-28T20:26:42.195" v="249" actId="26606"/>
          <ac:spMkLst>
            <pc:docMk/>
            <pc:sldMk cId="245205189" sldId="265"/>
            <ac:spMk id="11" creationId="{F46FCE2B-F2D2-466E-B0AA-8E341DB4981E}"/>
          </ac:spMkLst>
        </pc:spChg>
        <pc:spChg chg="add">
          <ac:chgData name="AΓΓΕΛΙΚΗ ΠΟΛΙΤΑΚΗ" userId="b6143177b3cd4216" providerId="LiveId" clId="{1A11D59A-8927-4D74-AA3A-BA93E1E54157}" dt="2025-11-28T20:26:42.195" v="249" actId="26606"/>
          <ac:spMkLst>
            <pc:docMk/>
            <pc:sldMk cId="245205189" sldId="265"/>
            <ac:spMk id="13" creationId="{2BD31C98-199A-4722-A1A5-4393A43E740B}"/>
          </ac:spMkLst>
        </pc:spChg>
        <pc:graphicFrameChg chg="add">
          <ac:chgData name="AΓΓΕΛΙΚΗ ΠΟΛΙΤΑΚΗ" userId="b6143177b3cd4216" providerId="LiveId" clId="{1A11D59A-8927-4D74-AA3A-BA93E1E54157}" dt="2025-11-28T20:26:42.195" v="249" actId="26606"/>
          <ac:graphicFrameMkLst>
            <pc:docMk/>
            <pc:sldMk cId="245205189" sldId="265"/>
            <ac:graphicFrameMk id="5" creationId="{DD4F6BB2-44B8-7019-D413-909CFE96F096}"/>
          </ac:graphicFrameMkLst>
        </pc:graphicFrameChg>
      </pc:sldChg>
      <pc:sldChg chg="addSp delSp modSp new mod">
        <pc:chgData name="AΓΓΕΛΙΚΗ ΠΟΛΙΤΑΚΗ" userId="b6143177b3cd4216" providerId="LiveId" clId="{1A11D59A-8927-4D74-AA3A-BA93E1E54157}" dt="2025-12-14T19:25:17.798" v="689" actId="20577"/>
        <pc:sldMkLst>
          <pc:docMk/>
          <pc:sldMk cId="3970037966" sldId="266"/>
        </pc:sldMkLst>
        <pc:spChg chg="mod">
          <ac:chgData name="AΓΓΕΛΙΚΗ ΠΟΛΙΤΑΚΗ" userId="b6143177b3cd4216" providerId="LiveId" clId="{1A11D59A-8927-4D74-AA3A-BA93E1E54157}" dt="2025-12-14T19:10:57.600" v="409" actId="20577"/>
          <ac:spMkLst>
            <pc:docMk/>
            <pc:sldMk cId="3970037966" sldId="266"/>
            <ac:spMk id="2" creationId="{281B6C52-84DA-378D-4B3B-62DDBDC788C6}"/>
          </ac:spMkLst>
        </pc:spChg>
        <pc:graphicFrameChg chg="add mod ord modGraphic">
          <ac:chgData name="AΓΓΕΛΙΚΗ ΠΟΛΙΤΑΚΗ" userId="b6143177b3cd4216" providerId="LiveId" clId="{1A11D59A-8927-4D74-AA3A-BA93E1E54157}" dt="2025-12-14T19:25:17.798" v="689" actId="20577"/>
          <ac:graphicFrameMkLst>
            <pc:docMk/>
            <pc:sldMk cId="3970037966" sldId="266"/>
            <ac:graphicFrameMk id="4" creationId="{478CB2AD-0D8F-FA17-B3E0-A72AA742C054}"/>
          </ac:graphicFrameMkLst>
        </pc:graphicFrameChg>
      </pc:sldChg>
      <pc:sldChg chg="modSp new mod">
        <pc:chgData name="AΓΓΕΛΙΚΗ ΠΟΛΙΤΑΚΗ" userId="b6143177b3cd4216" providerId="LiveId" clId="{1A11D59A-8927-4D74-AA3A-BA93E1E54157}" dt="2025-12-14T21:44:57.569" v="1426" actId="20577"/>
        <pc:sldMkLst>
          <pc:docMk/>
          <pc:sldMk cId="2261932500" sldId="267"/>
        </pc:sldMkLst>
        <pc:spChg chg="mod">
          <ac:chgData name="AΓΓΕΛΙΚΗ ΠΟΛΙΤΑΚΗ" userId="b6143177b3cd4216" providerId="LiveId" clId="{1A11D59A-8927-4D74-AA3A-BA93E1E54157}" dt="2025-12-14T21:40:42.901" v="1160"/>
          <ac:spMkLst>
            <pc:docMk/>
            <pc:sldMk cId="2261932500" sldId="267"/>
            <ac:spMk id="2" creationId="{CE9FF7CC-48D7-0FD6-929A-19A6F7076692}"/>
          </ac:spMkLst>
        </pc:spChg>
        <pc:spChg chg="mod">
          <ac:chgData name="AΓΓΕΛΙΚΗ ΠΟΛΙΤΑΚΗ" userId="b6143177b3cd4216" providerId="LiveId" clId="{1A11D59A-8927-4D74-AA3A-BA93E1E54157}" dt="2025-12-14T21:44:57.569" v="1426" actId="20577"/>
          <ac:spMkLst>
            <pc:docMk/>
            <pc:sldMk cId="2261932500" sldId="267"/>
            <ac:spMk id="3" creationId="{A53515E7-D4AA-9603-5897-51D64404156D}"/>
          </ac:spMkLst>
        </pc:spChg>
      </pc:sldChg>
      <pc:sldChg chg="modSp new mod">
        <pc:chgData name="AΓΓΕΛΙΚΗ ΠΟΛΙΤΑΚΗ" userId="b6143177b3cd4216" providerId="LiveId" clId="{1A11D59A-8927-4D74-AA3A-BA93E1E54157}" dt="2025-12-25T18:01:17.440" v="1809" actId="20577"/>
        <pc:sldMkLst>
          <pc:docMk/>
          <pc:sldMk cId="2161420319" sldId="268"/>
        </pc:sldMkLst>
        <pc:spChg chg="mod">
          <ac:chgData name="AΓΓΕΛΙΚΗ ΠΟΛΙΤΑΚΗ" userId="b6143177b3cd4216" providerId="LiveId" clId="{1A11D59A-8927-4D74-AA3A-BA93E1E54157}" dt="2025-12-25T17:49:17.755" v="1485" actId="122"/>
          <ac:spMkLst>
            <pc:docMk/>
            <pc:sldMk cId="2161420319" sldId="268"/>
            <ac:spMk id="2" creationId="{4B1BBC1E-4DD1-E5D3-6920-2336B9230C10}"/>
          </ac:spMkLst>
        </pc:spChg>
        <pc:spChg chg="mod">
          <ac:chgData name="AΓΓΕΛΙΚΗ ΠΟΛΙΤΑΚΗ" userId="b6143177b3cd4216" providerId="LiveId" clId="{1A11D59A-8927-4D74-AA3A-BA93E1E54157}" dt="2025-12-25T18:01:17.440" v="1809" actId="20577"/>
          <ac:spMkLst>
            <pc:docMk/>
            <pc:sldMk cId="2161420319" sldId="268"/>
            <ac:spMk id="3" creationId="{92D99532-2686-0790-B91D-565AEEB49FC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FCC00D-21DE-479A-BCAF-6D33BE7CFDFC}"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A22B4DC5-258F-4C19-948E-682402AF9EC1}">
      <dgm:prSet/>
      <dgm:spPr/>
      <dgm:t>
        <a:bodyPr/>
        <a:lstStyle/>
        <a:p>
          <a:r>
            <a:rPr lang="el-GR" dirty="0"/>
            <a:t>Να ορίζετε τα οξέα κατά τον </a:t>
          </a:r>
          <a:r>
            <a:rPr lang="el-GR" dirty="0" err="1"/>
            <a:t>Arrhenius</a:t>
          </a:r>
          <a:r>
            <a:rPr lang="el-GR" dirty="0"/>
            <a:t>.</a:t>
          </a:r>
          <a:endParaRPr lang="en-US" dirty="0"/>
        </a:p>
      </dgm:t>
    </dgm:pt>
    <dgm:pt modelId="{07B759FE-A78E-4383-AA2B-74C01A078255}" type="parTrans" cxnId="{F81F0530-5D19-4DCC-B2E9-CA46C056F08F}">
      <dgm:prSet/>
      <dgm:spPr/>
      <dgm:t>
        <a:bodyPr/>
        <a:lstStyle/>
        <a:p>
          <a:endParaRPr lang="en-US"/>
        </a:p>
      </dgm:t>
    </dgm:pt>
    <dgm:pt modelId="{C5A27C14-214C-456B-98BA-8BE25DEC66DA}" type="sibTrans" cxnId="{F81F0530-5D19-4DCC-B2E9-CA46C056F08F}">
      <dgm:prSet/>
      <dgm:spPr/>
      <dgm:t>
        <a:bodyPr/>
        <a:lstStyle/>
        <a:p>
          <a:endParaRPr lang="en-US"/>
        </a:p>
      </dgm:t>
    </dgm:pt>
    <dgm:pt modelId="{966F1BE8-4E05-4FAA-87E9-0DA8554E7694}">
      <dgm:prSet/>
      <dgm:spPr/>
      <dgm:t>
        <a:bodyPr/>
        <a:lstStyle/>
        <a:p>
          <a:r>
            <a:rPr lang="el-GR" dirty="0"/>
            <a:t>Να γνωρίζετε τις 4 ιδιότητες των οξέων.</a:t>
          </a:r>
          <a:endParaRPr lang="en-US" dirty="0"/>
        </a:p>
      </dgm:t>
    </dgm:pt>
    <dgm:pt modelId="{EF097F60-761D-42A1-938E-B6D6F4E1B5C0}" type="parTrans" cxnId="{705E7B5A-085D-459B-B585-DCCD40FFA7CD}">
      <dgm:prSet/>
      <dgm:spPr/>
      <dgm:t>
        <a:bodyPr/>
        <a:lstStyle/>
        <a:p>
          <a:endParaRPr lang="el-GR"/>
        </a:p>
      </dgm:t>
    </dgm:pt>
    <dgm:pt modelId="{5C4D4B75-D9E8-4B20-B9D6-D62D4B1388EE}" type="sibTrans" cxnId="{705E7B5A-085D-459B-B585-DCCD40FFA7CD}">
      <dgm:prSet/>
      <dgm:spPr/>
      <dgm:t>
        <a:bodyPr/>
        <a:lstStyle/>
        <a:p>
          <a:endParaRPr lang="el-GR"/>
        </a:p>
      </dgm:t>
    </dgm:pt>
    <dgm:pt modelId="{90DB1B8B-4029-4F62-87CB-64471353C5BE}">
      <dgm:prSet/>
      <dgm:spPr/>
      <dgm:t>
        <a:bodyPr/>
        <a:lstStyle/>
        <a:p>
          <a:r>
            <a:rPr lang="el-GR" dirty="0"/>
            <a:t>Να αναγνωρίζετε κάποια οξέα από την καθημερινή ζωή.</a:t>
          </a:r>
          <a:endParaRPr lang="en-US" dirty="0"/>
        </a:p>
      </dgm:t>
    </dgm:pt>
    <dgm:pt modelId="{35786312-9186-459E-AADB-D6080F5F9931}" type="parTrans" cxnId="{78578F52-8B19-414F-A2CD-65376D7ED739}">
      <dgm:prSet/>
      <dgm:spPr/>
      <dgm:t>
        <a:bodyPr/>
        <a:lstStyle/>
        <a:p>
          <a:endParaRPr lang="el-GR"/>
        </a:p>
      </dgm:t>
    </dgm:pt>
    <dgm:pt modelId="{EF4B09E0-77C9-4FF0-9C6A-6C6E9DD939B5}" type="sibTrans" cxnId="{78578F52-8B19-414F-A2CD-65376D7ED739}">
      <dgm:prSet/>
      <dgm:spPr/>
      <dgm:t>
        <a:bodyPr/>
        <a:lstStyle/>
        <a:p>
          <a:endParaRPr lang="el-GR"/>
        </a:p>
      </dgm:t>
    </dgm:pt>
    <dgm:pt modelId="{4945C690-6A49-4066-A025-A241DD40E5B9}" type="pres">
      <dgm:prSet presAssocID="{14FCC00D-21DE-479A-BCAF-6D33BE7CFDFC}" presName="vert0" presStyleCnt="0">
        <dgm:presLayoutVars>
          <dgm:dir/>
          <dgm:animOne val="branch"/>
          <dgm:animLvl val="lvl"/>
        </dgm:presLayoutVars>
      </dgm:prSet>
      <dgm:spPr/>
    </dgm:pt>
    <dgm:pt modelId="{56388499-29BC-4941-A853-1A2B8B1A78D5}" type="pres">
      <dgm:prSet presAssocID="{90DB1B8B-4029-4F62-87CB-64471353C5BE}" presName="thickLine" presStyleLbl="alignNode1" presStyleIdx="0" presStyleCnt="3"/>
      <dgm:spPr/>
    </dgm:pt>
    <dgm:pt modelId="{B142D4D8-2F99-46CA-92F4-A36B1D34CC67}" type="pres">
      <dgm:prSet presAssocID="{90DB1B8B-4029-4F62-87CB-64471353C5BE}" presName="horz1" presStyleCnt="0"/>
      <dgm:spPr/>
    </dgm:pt>
    <dgm:pt modelId="{B3C20C64-5A2E-4E2F-83C3-4A5BA3E45EF1}" type="pres">
      <dgm:prSet presAssocID="{90DB1B8B-4029-4F62-87CB-64471353C5BE}" presName="tx1" presStyleLbl="revTx" presStyleIdx="0" presStyleCnt="3"/>
      <dgm:spPr/>
    </dgm:pt>
    <dgm:pt modelId="{D8D49C2E-EDAF-43DF-B776-6FF85C7876C1}" type="pres">
      <dgm:prSet presAssocID="{90DB1B8B-4029-4F62-87CB-64471353C5BE}" presName="vert1" presStyleCnt="0"/>
      <dgm:spPr/>
    </dgm:pt>
    <dgm:pt modelId="{040BB229-D53F-42FF-8346-701AFCF9600E}" type="pres">
      <dgm:prSet presAssocID="{966F1BE8-4E05-4FAA-87E9-0DA8554E7694}" presName="thickLine" presStyleLbl="alignNode1" presStyleIdx="1" presStyleCnt="3"/>
      <dgm:spPr/>
    </dgm:pt>
    <dgm:pt modelId="{BE711014-ADC8-48C3-B731-47FE4545ED2A}" type="pres">
      <dgm:prSet presAssocID="{966F1BE8-4E05-4FAA-87E9-0DA8554E7694}" presName="horz1" presStyleCnt="0"/>
      <dgm:spPr/>
    </dgm:pt>
    <dgm:pt modelId="{73B0BCDB-3F6B-4FE7-94DC-553B5FE2B73A}" type="pres">
      <dgm:prSet presAssocID="{966F1BE8-4E05-4FAA-87E9-0DA8554E7694}" presName="tx1" presStyleLbl="revTx" presStyleIdx="1" presStyleCnt="3"/>
      <dgm:spPr/>
    </dgm:pt>
    <dgm:pt modelId="{32F09612-DB8D-4EDB-8E69-BD58687A99A4}" type="pres">
      <dgm:prSet presAssocID="{966F1BE8-4E05-4FAA-87E9-0DA8554E7694}" presName="vert1" presStyleCnt="0"/>
      <dgm:spPr/>
    </dgm:pt>
    <dgm:pt modelId="{8359E2B8-FEA2-4718-8727-B1236470CE23}" type="pres">
      <dgm:prSet presAssocID="{A22B4DC5-258F-4C19-948E-682402AF9EC1}" presName="thickLine" presStyleLbl="alignNode1" presStyleIdx="2" presStyleCnt="3"/>
      <dgm:spPr/>
    </dgm:pt>
    <dgm:pt modelId="{FEA440F0-C087-4D74-9689-791B6F77CFD4}" type="pres">
      <dgm:prSet presAssocID="{A22B4DC5-258F-4C19-948E-682402AF9EC1}" presName="horz1" presStyleCnt="0"/>
      <dgm:spPr/>
    </dgm:pt>
    <dgm:pt modelId="{E0F8E571-697B-4D00-A72C-9E88D8190AD7}" type="pres">
      <dgm:prSet presAssocID="{A22B4DC5-258F-4C19-948E-682402AF9EC1}" presName="tx1" presStyleLbl="revTx" presStyleIdx="2" presStyleCnt="3"/>
      <dgm:spPr/>
    </dgm:pt>
    <dgm:pt modelId="{55DCCA8D-2D71-47C5-B581-341DA7DCDD09}" type="pres">
      <dgm:prSet presAssocID="{A22B4DC5-258F-4C19-948E-682402AF9EC1}" presName="vert1" presStyleCnt="0"/>
      <dgm:spPr/>
    </dgm:pt>
  </dgm:ptLst>
  <dgm:cxnLst>
    <dgm:cxn modelId="{30EC1C05-BE05-4751-B97C-8C09625A8E41}" type="presOf" srcId="{90DB1B8B-4029-4F62-87CB-64471353C5BE}" destId="{B3C20C64-5A2E-4E2F-83C3-4A5BA3E45EF1}" srcOrd="0" destOrd="0" presId="urn:microsoft.com/office/officeart/2008/layout/LinedList"/>
    <dgm:cxn modelId="{F81F0530-5D19-4DCC-B2E9-CA46C056F08F}" srcId="{14FCC00D-21DE-479A-BCAF-6D33BE7CFDFC}" destId="{A22B4DC5-258F-4C19-948E-682402AF9EC1}" srcOrd="2" destOrd="0" parTransId="{07B759FE-A78E-4383-AA2B-74C01A078255}" sibTransId="{C5A27C14-214C-456B-98BA-8BE25DEC66DA}"/>
    <dgm:cxn modelId="{A6F12F63-5586-4B20-AEE7-CA1A20E420DB}" type="presOf" srcId="{A22B4DC5-258F-4C19-948E-682402AF9EC1}" destId="{E0F8E571-697B-4D00-A72C-9E88D8190AD7}" srcOrd="0" destOrd="0" presId="urn:microsoft.com/office/officeart/2008/layout/LinedList"/>
    <dgm:cxn modelId="{78578F52-8B19-414F-A2CD-65376D7ED739}" srcId="{14FCC00D-21DE-479A-BCAF-6D33BE7CFDFC}" destId="{90DB1B8B-4029-4F62-87CB-64471353C5BE}" srcOrd="0" destOrd="0" parTransId="{35786312-9186-459E-AADB-D6080F5F9931}" sibTransId="{EF4B09E0-77C9-4FF0-9C6A-6C6E9DD939B5}"/>
    <dgm:cxn modelId="{705E7B5A-085D-459B-B585-DCCD40FFA7CD}" srcId="{14FCC00D-21DE-479A-BCAF-6D33BE7CFDFC}" destId="{966F1BE8-4E05-4FAA-87E9-0DA8554E7694}" srcOrd="1" destOrd="0" parTransId="{EF097F60-761D-42A1-938E-B6D6F4E1B5C0}" sibTransId="{5C4D4B75-D9E8-4B20-B9D6-D62D4B1388EE}"/>
    <dgm:cxn modelId="{6D67B8DF-5780-42FF-9968-04D07FCD3EE0}" type="presOf" srcId="{966F1BE8-4E05-4FAA-87E9-0DA8554E7694}" destId="{73B0BCDB-3F6B-4FE7-94DC-553B5FE2B73A}" srcOrd="0" destOrd="0" presId="urn:microsoft.com/office/officeart/2008/layout/LinedList"/>
    <dgm:cxn modelId="{315C7AEE-E622-427C-BD6C-A8CED8D6BEE3}" type="presOf" srcId="{14FCC00D-21DE-479A-BCAF-6D33BE7CFDFC}" destId="{4945C690-6A49-4066-A025-A241DD40E5B9}" srcOrd="0" destOrd="0" presId="urn:microsoft.com/office/officeart/2008/layout/LinedList"/>
    <dgm:cxn modelId="{FADAC57D-9B6E-4D05-9AFD-0981C655C004}" type="presParOf" srcId="{4945C690-6A49-4066-A025-A241DD40E5B9}" destId="{56388499-29BC-4941-A853-1A2B8B1A78D5}" srcOrd="0" destOrd="0" presId="urn:microsoft.com/office/officeart/2008/layout/LinedList"/>
    <dgm:cxn modelId="{0006ABB7-92B9-4AFE-A96E-D0D76C832DD6}" type="presParOf" srcId="{4945C690-6A49-4066-A025-A241DD40E5B9}" destId="{B142D4D8-2F99-46CA-92F4-A36B1D34CC67}" srcOrd="1" destOrd="0" presId="urn:microsoft.com/office/officeart/2008/layout/LinedList"/>
    <dgm:cxn modelId="{97D4A85F-85B3-4C50-874F-F909B2B7B889}" type="presParOf" srcId="{B142D4D8-2F99-46CA-92F4-A36B1D34CC67}" destId="{B3C20C64-5A2E-4E2F-83C3-4A5BA3E45EF1}" srcOrd="0" destOrd="0" presId="urn:microsoft.com/office/officeart/2008/layout/LinedList"/>
    <dgm:cxn modelId="{A9DC9B8F-1287-4AF8-9233-4AADE2F9C4B4}" type="presParOf" srcId="{B142D4D8-2F99-46CA-92F4-A36B1D34CC67}" destId="{D8D49C2E-EDAF-43DF-B776-6FF85C7876C1}" srcOrd="1" destOrd="0" presId="urn:microsoft.com/office/officeart/2008/layout/LinedList"/>
    <dgm:cxn modelId="{15746165-C028-4613-96A1-91DDF0FD3973}" type="presParOf" srcId="{4945C690-6A49-4066-A025-A241DD40E5B9}" destId="{040BB229-D53F-42FF-8346-701AFCF9600E}" srcOrd="2" destOrd="0" presId="urn:microsoft.com/office/officeart/2008/layout/LinedList"/>
    <dgm:cxn modelId="{AEE40435-4D33-4ED9-8EC1-F65EDF8B2E00}" type="presParOf" srcId="{4945C690-6A49-4066-A025-A241DD40E5B9}" destId="{BE711014-ADC8-48C3-B731-47FE4545ED2A}" srcOrd="3" destOrd="0" presId="urn:microsoft.com/office/officeart/2008/layout/LinedList"/>
    <dgm:cxn modelId="{11FFD065-14C3-4898-BB36-0539D047A340}" type="presParOf" srcId="{BE711014-ADC8-48C3-B731-47FE4545ED2A}" destId="{73B0BCDB-3F6B-4FE7-94DC-553B5FE2B73A}" srcOrd="0" destOrd="0" presId="urn:microsoft.com/office/officeart/2008/layout/LinedList"/>
    <dgm:cxn modelId="{26F45B87-A3D9-4F45-8157-AB4787DD7B39}" type="presParOf" srcId="{BE711014-ADC8-48C3-B731-47FE4545ED2A}" destId="{32F09612-DB8D-4EDB-8E69-BD58687A99A4}" srcOrd="1" destOrd="0" presId="urn:microsoft.com/office/officeart/2008/layout/LinedList"/>
    <dgm:cxn modelId="{A9611F36-0881-4440-B050-DCE0993A0F49}" type="presParOf" srcId="{4945C690-6A49-4066-A025-A241DD40E5B9}" destId="{8359E2B8-FEA2-4718-8727-B1236470CE23}" srcOrd="4" destOrd="0" presId="urn:microsoft.com/office/officeart/2008/layout/LinedList"/>
    <dgm:cxn modelId="{5F35CC6D-8923-4CEA-8E6C-3BB488CAD071}" type="presParOf" srcId="{4945C690-6A49-4066-A025-A241DD40E5B9}" destId="{FEA440F0-C087-4D74-9689-791B6F77CFD4}" srcOrd="5" destOrd="0" presId="urn:microsoft.com/office/officeart/2008/layout/LinedList"/>
    <dgm:cxn modelId="{9D5B7D0F-EE3E-4FA0-AF8F-0136CB41C5F5}" type="presParOf" srcId="{FEA440F0-C087-4D74-9689-791B6F77CFD4}" destId="{E0F8E571-697B-4D00-A72C-9E88D8190AD7}" srcOrd="0" destOrd="0" presId="urn:microsoft.com/office/officeart/2008/layout/LinedList"/>
    <dgm:cxn modelId="{181E7403-9F00-401B-AA1D-51C76F4238DF}" type="presParOf" srcId="{FEA440F0-C087-4D74-9689-791B6F77CFD4}" destId="{55DCCA8D-2D71-47C5-B581-341DA7DCDD0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AA1D1D-10CC-4102-B045-B2E1C5B44FBF}" type="doc">
      <dgm:prSet loTypeId="urn:microsoft.com/office/officeart/2009/3/layout/HorizontalOrganizationChart" loCatId="hierarchy" qsTypeId="urn:microsoft.com/office/officeart/2005/8/quickstyle/simple4" qsCatId="simple" csTypeId="urn:microsoft.com/office/officeart/2005/8/colors/colorful1" csCatId="colorful"/>
      <dgm:spPr/>
      <dgm:t>
        <a:bodyPr/>
        <a:lstStyle/>
        <a:p>
          <a:endParaRPr lang="en-US"/>
        </a:p>
      </dgm:t>
    </dgm:pt>
    <dgm:pt modelId="{8695FB3F-19BA-40BC-9CBE-69A07E1E61C4}">
      <dgm:prSet/>
      <dgm:spPr/>
      <dgm:t>
        <a:bodyPr/>
        <a:lstStyle/>
        <a:p>
          <a:r>
            <a:rPr lang="el-GR"/>
            <a:t>Έτσι, σύμφωνα με τον Arrhenius:</a:t>
          </a:r>
          <a:endParaRPr lang="en-US"/>
        </a:p>
      </dgm:t>
    </dgm:pt>
    <dgm:pt modelId="{255A84FB-2F8D-4A85-A95C-129570A6D291}" type="parTrans" cxnId="{CEFFA0E2-7145-47F3-9855-4F6B10EF8499}">
      <dgm:prSet/>
      <dgm:spPr/>
      <dgm:t>
        <a:bodyPr/>
        <a:lstStyle/>
        <a:p>
          <a:endParaRPr lang="en-US"/>
        </a:p>
      </dgm:t>
    </dgm:pt>
    <dgm:pt modelId="{B9AB8345-5747-43EF-B834-FE38F10BB01D}" type="sibTrans" cxnId="{CEFFA0E2-7145-47F3-9855-4F6B10EF8499}">
      <dgm:prSet/>
      <dgm:spPr/>
      <dgm:t>
        <a:bodyPr/>
        <a:lstStyle/>
        <a:p>
          <a:endParaRPr lang="en-US"/>
        </a:p>
      </dgm:t>
    </dgm:pt>
    <dgm:pt modelId="{F89913D7-7FCC-474D-93E4-037A0B47EB4D}">
      <dgm:prSet/>
      <dgm:spPr/>
      <dgm:t>
        <a:bodyPr/>
        <a:lstStyle/>
        <a:p>
          <a:r>
            <a:rPr lang="el-GR" b="1"/>
            <a:t>Οξέα ονομάζονται οι ενώσεις οι οποίες, όταν διαλύονται στο νερό, δίνουν κατιόντα υδρογόνου (Η</a:t>
          </a:r>
          <a:r>
            <a:rPr lang="el-GR" b="1" baseline="30000"/>
            <a:t>+</a:t>
          </a:r>
          <a:r>
            <a:rPr lang="el-GR" b="1"/>
            <a:t>).</a:t>
          </a:r>
          <a:endParaRPr lang="en-US"/>
        </a:p>
      </dgm:t>
    </dgm:pt>
    <dgm:pt modelId="{D9A435AB-A81A-43B4-9112-E1A771E8C003}" type="parTrans" cxnId="{0EA2AED8-68B3-4F8A-A7B8-23F2CF8F4132}">
      <dgm:prSet/>
      <dgm:spPr/>
      <dgm:t>
        <a:bodyPr/>
        <a:lstStyle/>
        <a:p>
          <a:endParaRPr lang="en-US"/>
        </a:p>
      </dgm:t>
    </dgm:pt>
    <dgm:pt modelId="{C5227867-E677-47E3-B063-BE1646334DC2}" type="sibTrans" cxnId="{0EA2AED8-68B3-4F8A-A7B8-23F2CF8F4132}">
      <dgm:prSet/>
      <dgm:spPr/>
      <dgm:t>
        <a:bodyPr/>
        <a:lstStyle/>
        <a:p>
          <a:endParaRPr lang="en-US"/>
        </a:p>
      </dgm:t>
    </dgm:pt>
    <dgm:pt modelId="{0A22B758-2D53-4403-82EB-ACC7212A9174}" type="pres">
      <dgm:prSet presAssocID="{13AA1D1D-10CC-4102-B045-B2E1C5B44FBF}" presName="hierChild1" presStyleCnt="0">
        <dgm:presLayoutVars>
          <dgm:orgChart val="1"/>
          <dgm:chPref val="1"/>
          <dgm:dir/>
          <dgm:animOne val="branch"/>
          <dgm:animLvl val="lvl"/>
          <dgm:resizeHandles/>
        </dgm:presLayoutVars>
      </dgm:prSet>
      <dgm:spPr/>
    </dgm:pt>
    <dgm:pt modelId="{CB64856D-BE82-4C3E-882C-871B02645758}" type="pres">
      <dgm:prSet presAssocID="{8695FB3F-19BA-40BC-9CBE-69A07E1E61C4}" presName="hierRoot1" presStyleCnt="0">
        <dgm:presLayoutVars>
          <dgm:hierBranch val="init"/>
        </dgm:presLayoutVars>
      </dgm:prSet>
      <dgm:spPr/>
    </dgm:pt>
    <dgm:pt modelId="{CF432A79-3E3E-4FF5-8F0D-A5FF8074F04E}" type="pres">
      <dgm:prSet presAssocID="{8695FB3F-19BA-40BC-9CBE-69A07E1E61C4}" presName="rootComposite1" presStyleCnt="0"/>
      <dgm:spPr/>
    </dgm:pt>
    <dgm:pt modelId="{78D3C7AE-4F6B-4F3C-9BCE-2ACF69477E1C}" type="pres">
      <dgm:prSet presAssocID="{8695FB3F-19BA-40BC-9CBE-69A07E1E61C4}" presName="rootText1" presStyleLbl="node0" presStyleIdx="0" presStyleCnt="1">
        <dgm:presLayoutVars>
          <dgm:chPref val="3"/>
        </dgm:presLayoutVars>
      </dgm:prSet>
      <dgm:spPr/>
    </dgm:pt>
    <dgm:pt modelId="{73275EAD-CB6A-4C4C-B151-A5DDFDD8A8F3}" type="pres">
      <dgm:prSet presAssocID="{8695FB3F-19BA-40BC-9CBE-69A07E1E61C4}" presName="rootConnector1" presStyleLbl="node1" presStyleIdx="0" presStyleCnt="0"/>
      <dgm:spPr/>
    </dgm:pt>
    <dgm:pt modelId="{DB4CE14A-CD2B-4E44-BF8C-749C7FB33343}" type="pres">
      <dgm:prSet presAssocID="{8695FB3F-19BA-40BC-9CBE-69A07E1E61C4}" presName="hierChild2" presStyleCnt="0"/>
      <dgm:spPr/>
    </dgm:pt>
    <dgm:pt modelId="{509D24C0-11AD-437F-AB83-036D6C16A347}" type="pres">
      <dgm:prSet presAssocID="{D9A435AB-A81A-43B4-9112-E1A771E8C003}" presName="Name64" presStyleLbl="parChTrans1D2" presStyleIdx="0" presStyleCnt="1"/>
      <dgm:spPr/>
    </dgm:pt>
    <dgm:pt modelId="{B005466F-DFFA-42A0-909D-87F7E560C6B4}" type="pres">
      <dgm:prSet presAssocID="{F89913D7-7FCC-474D-93E4-037A0B47EB4D}" presName="hierRoot2" presStyleCnt="0">
        <dgm:presLayoutVars>
          <dgm:hierBranch val="init"/>
        </dgm:presLayoutVars>
      </dgm:prSet>
      <dgm:spPr/>
    </dgm:pt>
    <dgm:pt modelId="{242786EE-E739-4EE5-A1B3-33FAD7EE0A59}" type="pres">
      <dgm:prSet presAssocID="{F89913D7-7FCC-474D-93E4-037A0B47EB4D}" presName="rootComposite" presStyleCnt="0"/>
      <dgm:spPr/>
    </dgm:pt>
    <dgm:pt modelId="{D6978445-F81D-4467-ADE1-6B49035A2648}" type="pres">
      <dgm:prSet presAssocID="{F89913D7-7FCC-474D-93E4-037A0B47EB4D}" presName="rootText" presStyleLbl="node2" presStyleIdx="0" presStyleCnt="1">
        <dgm:presLayoutVars>
          <dgm:chPref val="3"/>
        </dgm:presLayoutVars>
      </dgm:prSet>
      <dgm:spPr/>
    </dgm:pt>
    <dgm:pt modelId="{692008F8-F8DB-417E-AF60-D72B9CAA273D}" type="pres">
      <dgm:prSet presAssocID="{F89913D7-7FCC-474D-93E4-037A0B47EB4D}" presName="rootConnector" presStyleLbl="node2" presStyleIdx="0" presStyleCnt="1"/>
      <dgm:spPr/>
    </dgm:pt>
    <dgm:pt modelId="{35C9FD2F-279C-4910-BA95-2A4995C16349}" type="pres">
      <dgm:prSet presAssocID="{F89913D7-7FCC-474D-93E4-037A0B47EB4D}" presName="hierChild4" presStyleCnt="0"/>
      <dgm:spPr/>
    </dgm:pt>
    <dgm:pt modelId="{EA45877E-8609-46DD-A550-77C784A2D050}" type="pres">
      <dgm:prSet presAssocID="{F89913D7-7FCC-474D-93E4-037A0B47EB4D}" presName="hierChild5" presStyleCnt="0"/>
      <dgm:spPr/>
    </dgm:pt>
    <dgm:pt modelId="{2FE9F80A-7443-4AB7-B22B-619275C2F06B}" type="pres">
      <dgm:prSet presAssocID="{8695FB3F-19BA-40BC-9CBE-69A07E1E61C4}" presName="hierChild3" presStyleCnt="0"/>
      <dgm:spPr/>
    </dgm:pt>
  </dgm:ptLst>
  <dgm:cxnLst>
    <dgm:cxn modelId="{04E11D32-EB6F-4AFF-AF47-83A85AF4B9DC}" type="presOf" srcId="{8695FB3F-19BA-40BC-9CBE-69A07E1E61C4}" destId="{78D3C7AE-4F6B-4F3C-9BCE-2ACF69477E1C}" srcOrd="0" destOrd="0" presId="urn:microsoft.com/office/officeart/2009/3/layout/HorizontalOrganizationChart"/>
    <dgm:cxn modelId="{DB926642-5E64-402A-895B-86555B43A0A5}" type="presOf" srcId="{F89913D7-7FCC-474D-93E4-037A0B47EB4D}" destId="{D6978445-F81D-4467-ADE1-6B49035A2648}" srcOrd="0" destOrd="0" presId="urn:microsoft.com/office/officeart/2009/3/layout/HorizontalOrganizationChart"/>
    <dgm:cxn modelId="{0247B94A-EBE9-4AFE-B52C-12306C68A23B}" type="presOf" srcId="{D9A435AB-A81A-43B4-9112-E1A771E8C003}" destId="{509D24C0-11AD-437F-AB83-036D6C16A347}" srcOrd="0" destOrd="0" presId="urn:microsoft.com/office/officeart/2009/3/layout/HorizontalOrganizationChart"/>
    <dgm:cxn modelId="{2B4B3DAA-2397-4789-BFDA-916C03E0995C}" type="presOf" srcId="{8695FB3F-19BA-40BC-9CBE-69A07E1E61C4}" destId="{73275EAD-CB6A-4C4C-B151-A5DDFDD8A8F3}" srcOrd="1" destOrd="0" presId="urn:microsoft.com/office/officeart/2009/3/layout/HorizontalOrganizationChart"/>
    <dgm:cxn modelId="{D384C1AD-98A3-4C28-B793-AE9DC5B2852A}" type="presOf" srcId="{13AA1D1D-10CC-4102-B045-B2E1C5B44FBF}" destId="{0A22B758-2D53-4403-82EB-ACC7212A9174}" srcOrd="0" destOrd="0" presId="urn:microsoft.com/office/officeart/2009/3/layout/HorizontalOrganizationChart"/>
    <dgm:cxn modelId="{82997FCC-B29C-4759-8D82-7A0F74872FCA}" type="presOf" srcId="{F89913D7-7FCC-474D-93E4-037A0B47EB4D}" destId="{692008F8-F8DB-417E-AF60-D72B9CAA273D}" srcOrd="1" destOrd="0" presId="urn:microsoft.com/office/officeart/2009/3/layout/HorizontalOrganizationChart"/>
    <dgm:cxn modelId="{0EA2AED8-68B3-4F8A-A7B8-23F2CF8F4132}" srcId="{8695FB3F-19BA-40BC-9CBE-69A07E1E61C4}" destId="{F89913D7-7FCC-474D-93E4-037A0B47EB4D}" srcOrd="0" destOrd="0" parTransId="{D9A435AB-A81A-43B4-9112-E1A771E8C003}" sibTransId="{C5227867-E677-47E3-B063-BE1646334DC2}"/>
    <dgm:cxn modelId="{CEFFA0E2-7145-47F3-9855-4F6B10EF8499}" srcId="{13AA1D1D-10CC-4102-B045-B2E1C5B44FBF}" destId="{8695FB3F-19BA-40BC-9CBE-69A07E1E61C4}" srcOrd="0" destOrd="0" parTransId="{255A84FB-2F8D-4A85-A95C-129570A6D291}" sibTransId="{B9AB8345-5747-43EF-B834-FE38F10BB01D}"/>
    <dgm:cxn modelId="{9B5E78C0-9E2B-465D-9EF3-77A0A3C4A07A}" type="presParOf" srcId="{0A22B758-2D53-4403-82EB-ACC7212A9174}" destId="{CB64856D-BE82-4C3E-882C-871B02645758}" srcOrd="0" destOrd="0" presId="urn:microsoft.com/office/officeart/2009/3/layout/HorizontalOrganizationChart"/>
    <dgm:cxn modelId="{BDEC5A4B-57F2-4555-B9CE-87978023392C}" type="presParOf" srcId="{CB64856D-BE82-4C3E-882C-871B02645758}" destId="{CF432A79-3E3E-4FF5-8F0D-A5FF8074F04E}" srcOrd="0" destOrd="0" presId="urn:microsoft.com/office/officeart/2009/3/layout/HorizontalOrganizationChart"/>
    <dgm:cxn modelId="{86ED8997-BF81-42E8-AFCB-799FDB5A6977}" type="presParOf" srcId="{CF432A79-3E3E-4FF5-8F0D-A5FF8074F04E}" destId="{78D3C7AE-4F6B-4F3C-9BCE-2ACF69477E1C}" srcOrd="0" destOrd="0" presId="urn:microsoft.com/office/officeart/2009/3/layout/HorizontalOrganizationChart"/>
    <dgm:cxn modelId="{1667446B-7293-4E9E-8AA8-20922C755F57}" type="presParOf" srcId="{CF432A79-3E3E-4FF5-8F0D-A5FF8074F04E}" destId="{73275EAD-CB6A-4C4C-B151-A5DDFDD8A8F3}" srcOrd="1" destOrd="0" presId="urn:microsoft.com/office/officeart/2009/3/layout/HorizontalOrganizationChart"/>
    <dgm:cxn modelId="{4ECDB092-1B50-4AA3-8077-A31B521073EE}" type="presParOf" srcId="{CB64856D-BE82-4C3E-882C-871B02645758}" destId="{DB4CE14A-CD2B-4E44-BF8C-749C7FB33343}" srcOrd="1" destOrd="0" presId="urn:microsoft.com/office/officeart/2009/3/layout/HorizontalOrganizationChart"/>
    <dgm:cxn modelId="{3946041B-2904-4296-8111-48D2C5AC4E09}" type="presParOf" srcId="{DB4CE14A-CD2B-4E44-BF8C-749C7FB33343}" destId="{509D24C0-11AD-437F-AB83-036D6C16A347}" srcOrd="0" destOrd="0" presId="urn:microsoft.com/office/officeart/2009/3/layout/HorizontalOrganizationChart"/>
    <dgm:cxn modelId="{94F32174-93D1-4DEE-8662-7EE6505567E5}" type="presParOf" srcId="{DB4CE14A-CD2B-4E44-BF8C-749C7FB33343}" destId="{B005466F-DFFA-42A0-909D-87F7E560C6B4}" srcOrd="1" destOrd="0" presId="urn:microsoft.com/office/officeart/2009/3/layout/HorizontalOrganizationChart"/>
    <dgm:cxn modelId="{A9C022B8-746E-445E-B392-626161CD6B02}" type="presParOf" srcId="{B005466F-DFFA-42A0-909D-87F7E560C6B4}" destId="{242786EE-E739-4EE5-A1B3-33FAD7EE0A59}" srcOrd="0" destOrd="0" presId="urn:microsoft.com/office/officeart/2009/3/layout/HorizontalOrganizationChart"/>
    <dgm:cxn modelId="{A3AA93D9-0D88-4E4B-A555-C170BB2774CA}" type="presParOf" srcId="{242786EE-E739-4EE5-A1B3-33FAD7EE0A59}" destId="{D6978445-F81D-4467-ADE1-6B49035A2648}" srcOrd="0" destOrd="0" presId="urn:microsoft.com/office/officeart/2009/3/layout/HorizontalOrganizationChart"/>
    <dgm:cxn modelId="{D0541373-EE25-43EF-9C5D-BA9A950578F6}" type="presParOf" srcId="{242786EE-E739-4EE5-A1B3-33FAD7EE0A59}" destId="{692008F8-F8DB-417E-AF60-D72B9CAA273D}" srcOrd="1" destOrd="0" presId="urn:microsoft.com/office/officeart/2009/3/layout/HorizontalOrganizationChart"/>
    <dgm:cxn modelId="{E70720A9-4049-45C0-B7AE-4FD6B1B6C9BC}" type="presParOf" srcId="{B005466F-DFFA-42A0-909D-87F7E560C6B4}" destId="{35C9FD2F-279C-4910-BA95-2A4995C16349}" srcOrd="1" destOrd="0" presId="urn:microsoft.com/office/officeart/2009/3/layout/HorizontalOrganizationChart"/>
    <dgm:cxn modelId="{7387A4DC-049F-471E-9E18-B60D253C495E}" type="presParOf" srcId="{B005466F-DFFA-42A0-909D-87F7E560C6B4}" destId="{EA45877E-8609-46DD-A550-77C784A2D050}" srcOrd="2" destOrd="0" presId="urn:microsoft.com/office/officeart/2009/3/layout/HorizontalOrganizationChart"/>
    <dgm:cxn modelId="{570A578B-28FF-4E51-801B-B1F368BB9C5F}" type="presParOf" srcId="{CB64856D-BE82-4C3E-882C-871B02645758}" destId="{2FE9F80A-7443-4AB7-B22B-619275C2F06B}"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388499-29BC-4941-A853-1A2B8B1A78D5}">
      <dsp:nvSpPr>
        <dsp:cNvPr id="0" name=""/>
        <dsp:cNvSpPr/>
      </dsp:nvSpPr>
      <dsp:spPr>
        <a:xfrm>
          <a:off x="0" y="2570"/>
          <a:ext cx="6832212" cy="0"/>
        </a:xfrm>
        <a:prstGeom prst="lin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B3C20C64-5A2E-4E2F-83C3-4A5BA3E45EF1}">
      <dsp:nvSpPr>
        <dsp:cNvPr id="0" name=""/>
        <dsp:cNvSpPr/>
      </dsp:nvSpPr>
      <dsp:spPr>
        <a:xfrm>
          <a:off x="0" y="2570"/>
          <a:ext cx="6832212" cy="1753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l-GR" sz="3600" kern="1200" dirty="0"/>
            <a:t>Να αναγνωρίζετε κάποια οξέα από την καθημερινή ζωή.</a:t>
          </a:r>
          <a:endParaRPr lang="en-US" sz="3600" kern="1200" dirty="0"/>
        </a:p>
      </dsp:txBody>
      <dsp:txXfrm>
        <a:off x="0" y="2570"/>
        <a:ext cx="6832212" cy="1753212"/>
      </dsp:txXfrm>
    </dsp:sp>
    <dsp:sp modelId="{040BB229-D53F-42FF-8346-701AFCF9600E}">
      <dsp:nvSpPr>
        <dsp:cNvPr id="0" name=""/>
        <dsp:cNvSpPr/>
      </dsp:nvSpPr>
      <dsp:spPr>
        <a:xfrm>
          <a:off x="0" y="1755783"/>
          <a:ext cx="6832212" cy="0"/>
        </a:xfrm>
        <a:prstGeom prst="line">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w="9525" cap="rnd" cmpd="sng" algn="ctr">
          <a:solidFill>
            <a:schemeClr val="accent2">
              <a:hueOff val="226582"/>
              <a:satOff val="-23996"/>
              <a:lumOff val="-588"/>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73B0BCDB-3F6B-4FE7-94DC-553B5FE2B73A}">
      <dsp:nvSpPr>
        <dsp:cNvPr id="0" name=""/>
        <dsp:cNvSpPr/>
      </dsp:nvSpPr>
      <dsp:spPr>
        <a:xfrm>
          <a:off x="0" y="1755783"/>
          <a:ext cx="6832212" cy="1753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l-GR" sz="3600" kern="1200" dirty="0"/>
            <a:t>Να γνωρίζετε τις 4 ιδιότητες των οξέων.</a:t>
          </a:r>
          <a:endParaRPr lang="en-US" sz="3600" kern="1200" dirty="0"/>
        </a:p>
      </dsp:txBody>
      <dsp:txXfrm>
        <a:off x="0" y="1755783"/>
        <a:ext cx="6832212" cy="1753212"/>
      </dsp:txXfrm>
    </dsp:sp>
    <dsp:sp modelId="{8359E2B8-FEA2-4718-8727-B1236470CE23}">
      <dsp:nvSpPr>
        <dsp:cNvPr id="0" name=""/>
        <dsp:cNvSpPr/>
      </dsp:nvSpPr>
      <dsp:spPr>
        <a:xfrm>
          <a:off x="0" y="3508995"/>
          <a:ext cx="6832212" cy="0"/>
        </a:xfrm>
        <a:prstGeom prst="line">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w="9525" cap="rnd" cmpd="sng" algn="ctr">
          <a:solidFill>
            <a:schemeClr val="accent2">
              <a:hueOff val="453165"/>
              <a:satOff val="-47993"/>
              <a:lumOff val="-1176"/>
              <a:alphaOff val="0"/>
            </a:schemeClr>
          </a:solidFill>
          <a:prstDash val="solid"/>
        </a:ln>
        <a:effectLst>
          <a:outerShdw blurRad="38100" dist="25400" dir="5400000" rotWithShape="0">
            <a:srgbClr val="000000">
              <a:alpha val="25000"/>
            </a:srgbClr>
          </a:outerShdw>
        </a:effectLst>
      </dsp:spPr>
      <dsp:style>
        <a:lnRef idx="1">
          <a:scrgbClr r="0" g="0" b="0"/>
        </a:lnRef>
        <a:fillRef idx="3">
          <a:scrgbClr r="0" g="0" b="0"/>
        </a:fillRef>
        <a:effectRef idx="2">
          <a:scrgbClr r="0" g="0" b="0"/>
        </a:effectRef>
        <a:fontRef idx="minor">
          <a:schemeClr val="lt1"/>
        </a:fontRef>
      </dsp:style>
    </dsp:sp>
    <dsp:sp modelId="{E0F8E571-697B-4D00-A72C-9E88D8190AD7}">
      <dsp:nvSpPr>
        <dsp:cNvPr id="0" name=""/>
        <dsp:cNvSpPr/>
      </dsp:nvSpPr>
      <dsp:spPr>
        <a:xfrm>
          <a:off x="0" y="3508995"/>
          <a:ext cx="6832212" cy="1753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el-GR" sz="3600" kern="1200" dirty="0"/>
            <a:t>Να ορίζετε τα οξέα κατά τον </a:t>
          </a:r>
          <a:r>
            <a:rPr lang="el-GR" sz="3600" kern="1200" dirty="0" err="1"/>
            <a:t>Arrhenius</a:t>
          </a:r>
          <a:r>
            <a:rPr lang="el-GR" sz="3600" kern="1200" dirty="0"/>
            <a:t>.</a:t>
          </a:r>
          <a:endParaRPr lang="en-US" sz="3600" kern="1200" dirty="0"/>
        </a:p>
      </dsp:txBody>
      <dsp:txXfrm>
        <a:off x="0" y="3508995"/>
        <a:ext cx="6832212" cy="17532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D24C0-11AD-437F-AB83-036D6C16A347}">
      <dsp:nvSpPr>
        <dsp:cNvPr id="0" name=""/>
        <dsp:cNvSpPr/>
      </dsp:nvSpPr>
      <dsp:spPr>
        <a:xfrm>
          <a:off x="4085582" y="1781250"/>
          <a:ext cx="816238" cy="91440"/>
        </a:xfrm>
        <a:custGeom>
          <a:avLst/>
          <a:gdLst/>
          <a:ahLst/>
          <a:cxnLst/>
          <a:rect l="0" t="0" r="0" b="0"/>
          <a:pathLst>
            <a:path>
              <a:moveTo>
                <a:pt x="0" y="45720"/>
              </a:moveTo>
              <a:lnTo>
                <a:pt x="816238" y="45720"/>
              </a:lnTo>
            </a:path>
          </a:pathLst>
        </a:custGeom>
        <a:noFill/>
        <a:ln w="9525" cap="rnd"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8D3C7AE-4F6B-4F3C-9BCE-2ACF69477E1C}">
      <dsp:nvSpPr>
        <dsp:cNvPr id="0" name=""/>
        <dsp:cNvSpPr/>
      </dsp:nvSpPr>
      <dsp:spPr>
        <a:xfrm>
          <a:off x="4388" y="1204588"/>
          <a:ext cx="4081194" cy="1244764"/>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l-GR" sz="2100" kern="1200"/>
            <a:t>Έτσι, σύμφωνα με τον Arrhenius:</a:t>
          </a:r>
          <a:endParaRPr lang="en-US" sz="2100" kern="1200"/>
        </a:p>
      </dsp:txBody>
      <dsp:txXfrm>
        <a:off x="4388" y="1204588"/>
        <a:ext cx="4081194" cy="1244764"/>
      </dsp:txXfrm>
    </dsp:sp>
    <dsp:sp modelId="{D6978445-F81D-4467-ADE1-6B49035A2648}">
      <dsp:nvSpPr>
        <dsp:cNvPr id="0" name=""/>
        <dsp:cNvSpPr/>
      </dsp:nvSpPr>
      <dsp:spPr>
        <a:xfrm>
          <a:off x="4901821" y="1204588"/>
          <a:ext cx="4081194" cy="1244764"/>
        </a:xfrm>
        <a:prstGeom prst="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l-GR" sz="2100" b="1" kern="1200"/>
            <a:t>Οξέα ονομάζονται οι ενώσεις οι οποίες, όταν διαλύονται στο νερό, δίνουν κατιόντα υδρογόνου (Η</a:t>
          </a:r>
          <a:r>
            <a:rPr lang="el-GR" sz="2100" b="1" kern="1200" baseline="30000"/>
            <a:t>+</a:t>
          </a:r>
          <a:r>
            <a:rPr lang="el-GR" sz="2100" b="1" kern="1200"/>
            <a:t>).</a:t>
          </a:r>
          <a:endParaRPr lang="en-US" sz="2100" kern="1200"/>
        </a:p>
      </dsp:txBody>
      <dsp:txXfrm>
        <a:off x="4901821" y="1204588"/>
        <a:ext cx="4081194" cy="124476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844885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43376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4164AAA-D939-4921-97F7-018EA4C0363B}"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7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414416B3-F8F1-427E-8BC7-59E569C3F002}" type="datetimeFigureOut">
              <a:rPr lang="el-GR" smtClean="0"/>
              <a:t>25/12/2025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24609600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414416B3-F8F1-427E-8BC7-59E569C3F002}" type="datetimeFigureOut">
              <a:rPr lang="el-GR" smtClean="0"/>
              <a:t>25/12/2025</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4164AAA-D939-4921-97F7-018EA4C0363B}"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5697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414416B3-F8F1-427E-8BC7-59E569C3F002}" type="datetimeFigureOut">
              <a:rPr lang="el-GR" smtClean="0"/>
              <a:t>25/12/2025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4142099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36319252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2988017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6" name="Slide Number Placeholder 5"/>
          <p:cNvSpPr>
            <a:spLocks noGrp="1"/>
          </p:cNvSpPr>
          <p:nvPr>
            <p:ph type="sldNum" sz="quarter" idx="12"/>
          </p:nvPr>
        </p:nvSpPr>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2234541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14416B3-F8F1-427E-8BC7-59E569C3F002}" type="datetimeFigureOut">
              <a:rPr lang="el-GR" smtClean="0"/>
              <a:t>25/12/2025</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2468964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14416B3-F8F1-427E-8BC7-59E569C3F002}" type="datetimeFigureOut">
              <a:rPr lang="el-GR" smtClean="0"/>
              <a:t>25/12/2025</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2533896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14416B3-F8F1-427E-8BC7-59E569C3F002}" type="datetimeFigureOut">
              <a:rPr lang="el-GR" smtClean="0"/>
              <a:t>25/12/2025</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1473103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14416B3-F8F1-427E-8BC7-59E569C3F002}" type="datetimeFigureOut">
              <a:rPr lang="el-GR" smtClean="0"/>
              <a:t>25/12/2025</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5" name="Slide Number Placeholder 4"/>
          <p:cNvSpPr>
            <a:spLocks noGrp="1"/>
          </p:cNvSpPr>
          <p:nvPr>
            <p:ph type="sldNum" sz="quarter" idx="12"/>
          </p:nvPr>
        </p:nvSpPr>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1309164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4416B3-F8F1-427E-8BC7-59E569C3F002}" type="datetimeFigureOut">
              <a:rPr lang="el-GR" smtClean="0"/>
              <a:t>25/12/2025</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306418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14416B3-F8F1-427E-8BC7-59E569C3F002}" type="datetimeFigureOut">
              <a:rPr lang="el-GR" smtClean="0"/>
              <a:t>25/12/2025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159319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14416B3-F8F1-427E-8BC7-59E569C3F002}" type="datetimeFigureOut">
              <a:rPr lang="el-GR" smtClean="0"/>
              <a:t>25/12/2025</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4164AAA-D939-4921-97F7-018EA4C0363B}" type="slidenum">
              <a:rPr lang="el-GR" smtClean="0"/>
              <a:t>‹#›</a:t>
            </a:fld>
            <a:endParaRPr lang="el-GR"/>
          </a:p>
        </p:txBody>
      </p:sp>
    </p:spTree>
    <p:extLst>
      <p:ext uri="{BB962C8B-B14F-4D97-AF65-F5344CB8AC3E}">
        <p14:creationId xmlns:p14="http://schemas.microsoft.com/office/powerpoint/2010/main" val="3640618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l-G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l-G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l-G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l-G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l-G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l-G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l-G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l-G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l-G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l-G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l-G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l-G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l-G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l-G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l-G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l-G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l-G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l-G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l-G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l-G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l-G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l-G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l-G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l-G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14416B3-F8F1-427E-8BC7-59E569C3F002}" type="datetimeFigureOut">
              <a:rPr lang="el-GR" smtClean="0"/>
              <a:t>25/12/2025</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4164AAA-D939-4921-97F7-018EA4C0363B}" type="slidenum">
              <a:rPr lang="el-GR" smtClean="0"/>
              <a:t>‹#›</a:t>
            </a:fld>
            <a:endParaRPr lang="el-GR"/>
          </a:p>
        </p:txBody>
      </p:sp>
    </p:spTree>
    <p:extLst>
      <p:ext uri="{BB962C8B-B14F-4D97-AF65-F5344CB8AC3E}">
        <p14:creationId xmlns:p14="http://schemas.microsoft.com/office/powerpoint/2010/main" val="407732468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 name="Group 8">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l-GR"/>
            </a:p>
          </p:txBody>
        </p:sp>
        <p:sp>
          <p:nvSpPr>
            <p:cNvPr id="7"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l-GR"/>
            </a:p>
          </p:txBody>
        </p:sp>
        <p:sp>
          <p:nvSpPr>
            <p:cNvPr id="12"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l-GR"/>
            </a:p>
          </p:txBody>
        </p:sp>
        <p:sp>
          <p:nvSpPr>
            <p:cNvPr id="8"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l-GR"/>
            </a:p>
          </p:txBody>
        </p:sp>
        <p:sp>
          <p:nvSpPr>
            <p:cNvPr id="14"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l-GR"/>
            </a:p>
          </p:txBody>
        </p:sp>
        <p:sp>
          <p:nvSpPr>
            <p:cNvPr id="22"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l-GR"/>
            </a:p>
          </p:txBody>
        </p:sp>
        <p:sp>
          <p:nvSpPr>
            <p:cNvPr id="36"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l-GR"/>
            </a:p>
          </p:txBody>
        </p:sp>
        <p:sp>
          <p:nvSpPr>
            <p:cNvPr id="17"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l-GR"/>
            </a:p>
          </p:txBody>
        </p:sp>
        <p:sp>
          <p:nvSpPr>
            <p:cNvPr id="18"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l-GR"/>
            </a:p>
          </p:txBody>
        </p:sp>
        <p:sp>
          <p:nvSpPr>
            <p:cNvPr id="19"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l-GR"/>
            </a:p>
          </p:txBody>
        </p:sp>
        <p:sp>
          <p:nvSpPr>
            <p:cNvPr id="20"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l-GR"/>
            </a:p>
          </p:txBody>
        </p:sp>
        <p:sp>
          <p:nvSpPr>
            <p:cNvPr id="21"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l-GR"/>
            </a:p>
          </p:txBody>
        </p:sp>
      </p:grpSp>
      <p:grpSp>
        <p:nvGrpSpPr>
          <p:cNvPr id="23" name="Group 22">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l-GR"/>
            </a:p>
          </p:txBody>
        </p:sp>
        <p:sp>
          <p:nvSpPr>
            <p:cNvPr id="25"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l-GR"/>
            </a:p>
          </p:txBody>
        </p:sp>
        <p:sp>
          <p:nvSpPr>
            <p:cNvPr id="26"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l-GR"/>
            </a:p>
          </p:txBody>
        </p:sp>
        <p:sp>
          <p:nvSpPr>
            <p:cNvPr id="27"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l-GR"/>
            </a:p>
          </p:txBody>
        </p:sp>
        <p:sp>
          <p:nvSpPr>
            <p:cNvPr id="28"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l-GR"/>
            </a:p>
          </p:txBody>
        </p:sp>
        <p:sp>
          <p:nvSpPr>
            <p:cNvPr id="29"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l-GR"/>
            </a:p>
          </p:txBody>
        </p:sp>
        <p:sp>
          <p:nvSpPr>
            <p:cNvPr id="30"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l-GR"/>
            </a:p>
          </p:txBody>
        </p:sp>
        <p:sp>
          <p:nvSpPr>
            <p:cNvPr id="31"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l-GR"/>
            </a:p>
          </p:txBody>
        </p:sp>
        <p:sp>
          <p:nvSpPr>
            <p:cNvPr id="32"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l-GR"/>
            </a:p>
          </p:txBody>
        </p:sp>
        <p:sp>
          <p:nvSpPr>
            <p:cNvPr id="33"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l-GR"/>
            </a:p>
          </p:txBody>
        </p:sp>
        <p:sp>
          <p:nvSpPr>
            <p:cNvPr id="34"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l-GR"/>
            </a:p>
          </p:txBody>
        </p:sp>
        <p:sp>
          <p:nvSpPr>
            <p:cNvPr id="35"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l-GR"/>
            </a:p>
          </p:txBody>
        </p:sp>
      </p:grpSp>
      <p:sp>
        <p:nvSpPr>
          <p:cNvPr id="37" name="Rectangle 36">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39" name="Freeform 6">
            <a:extLst>
              <a:ext uri="{FF2B5EF4-FFF2-40B4-BE49-F238E27FC236}">
                <a16:creationId xmlns:a16="http://schemas.microsoft.com/office/drawing/2014/main" id="{7BD08880-457D-4C62-A3B5-6A9B0878C7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l-GR"/>
          </a:p>
        </p:txBody>
      </p:sp>
      <p:sp useBgFill="1">
        <p:nvSpPr>
          <p:cNvPr id="41" name="Rectangle 40">
            <a:extLst>
              <a:ext uri="{FF2B5EF4-FFF2-40B4-BE49-F238E27FC236}">
                <a16:creationId xmlns:a16="http://schemas.microsoft.com/office/drawing/2014/main" id="{1FF9CEF5-A50D-4B8B-9852-D76F703786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Εικόνα 2" descr="Εικόνα που περιέχει κείμενο, στιγμιότυπο οθόνης, διάγραμμα, γραμματοσειρά&#10;&#10;Το περιεχόμενο που δημιουργείται από AI ενδέχεται να είναι εσφαλμένο.">
            <a:extLst>
              <a:ext uri="{FF2B5EF4-FFF2-40B4-BE49-F238E27FC236}">
                <a16:creationId xmlns:a16="http://schemas.microsoft.com/office/drawing/2014/main" id="{79D2BE5C-A80F-D702-1FEC-F4F2C4668A44}"/>
              </a:ext>
            </a:extLst>
          </p:cNvPr>
          <p:cNvPicPr>
            <a:picLocks noChangeAspect="1"/>
          </p:cNvPicPr>
          <p:nvPr/>
        </p:nvPicPr>
        <p:blipFill>
          <a:blip r:embed="rId2">
            <a:alphaModFix amt="40000"/>
            <a:extLst>
              <a:ext uri="{28A0092B-C50C-407E-A947-70E740481C1C}">
                <a14:useLocalDpi xmlns:a14="http://schemas.microsoft.com/office/drawing/2010/main" val="0"/>
              </a:ext>
            </a:extLst>
          </a:blip>
          <a:srcRect t="24801" b="18949"/>
          <a:stretch>
            <a:fillRect/>
          </a:stretch>
        </p:blipFill>
        <p:spPr>
          <a:xfrm>
            <a:off x="20" y="10"/>
            <a:ext cx="12191980" cy="6857990"/>
          </a:xfrm>
          <a:prstGeom prst="rect">
            <a:avLst/>
          </a:prstGeom>
        </p:spPr>
      </p:pic>
      <p:sp>
        <p:nvSpPr>
          <p:cNvPr id="4" name="Τίτλος 3">
            <a:extLst>
              <a:ext uri="{FF2B5EF4-FFF2-40B4-BE49-F238E27FC236}">
                <a16:creationId xmlns:a16="http://schemas.microsoft.com/office/drawing/2014/main" id="{47085C79-8657-9149-E6EE-95D8AC351593}"/>
              </a:ext>
            </a:extLst>
          </p:cNvPr>
          <p:cNvSpPr>
            <a:spLocks noGrp="1"/>
          </p:cNvSpPr>
          <p:nvPr>
            <p:ph type="title"/>
          </p:nvPr>
        </p:nvSpPr>
        <p:spPr>
          <a:xfrm>
            <a:off x="2589213" y="2514600"/>
            <a:ext cx="8915399" cy="2262781"/>
          </a:xfrm>
        </p:spPr>
        <p:txBody>
          <a:bodyPr vert="horz" lIns="91440" tIns="45720" rIns="91440" bIns="45720" rtlCol="0" anchor="b">
            <a:normAutofit/>
          </a:bodyPr>
          <a:lstStyle/>
          <a:p>
            <a:r>
              <a:rPr lang="en-US" sz="5400">
                <a:solidFill>
                  <a:schemeClr val="tx1"/>
                </a:solidFill>
              </a:rPr>
              <a:t>Οξέα </a:t>
            </a:r>
          </a:p>
        </p:txBody>
      </p:sp>
      <p:sp>
        <p:nvSpPr>
          <p:cNvPr id="43" name="Rectangle 42">
            <a:extLst>
              <a:ext uri="{FF2B5EF4-FFF2-40B4-BE49-F238E27FC236}">
                <a16:creationId xmlns:a16="http://schemas.microsoft.com/office/drawing/2014/main" id="{30684D86-C9D1-40C3-A9B6-EC935C7312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45" name="Freeform 33">
            <a:extLst>
              <a:ext uri="{FF2B5EF4-FFF2-40B4-BE49-F238E27FC236}">
                <a16:creationId xmlns:a16="http://schemas.microsoft.com/office/drawing/2014/main" id="{1EDF7896-F56A-49DA-90F3-F5CE8B9833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l-GR"/>
          </a:p>
        </p:txBody>
      </p:sp>
    </p:spTree>
    <p:extLst>
      <p:ext uri="{BB962C8B-B14F-4D97-AF65-F5344CB8AC3E}">
        <p14:creationId xmlns:p14="http://schemas.microsoft.com/office/powerpoint/2010/main" val="428464226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9636929-A7F2-9C87-A8F3-7B46F1B7D01B}"/>
              </a:ext>
            </a:extLst>
          </p:cNvPr>
          <p:cNvSpPr>
            <a:spLocks noGrp="1"/>
          </p:cNvSpPr>
          <p:nvPr>
            <p:ph type="title"/>
          </p:nvPr>
        </p:nvSpPr>
        <p:spPr>
          <a:xfrm>
            <a:off x="3373062" y="624110"/>
            <a:ext cx="8131550" cy="1280890"/>
          </a:xfrm>
        </p:spPr>
        <p:txBody>
          <a:bodyPr>
            <a:normAutofit/>
          </a:bodyPr>
          <a:lstStyle/>
          <a:p>
            <a:r>
              <a:rPr kumimoji="0" lang="el-GR" b="0" i="0" u="none" strike="noStrike" kern="1200" cap="none" spc="0" normalizeH="0" baseline="0" noProof="0">
                <a:ln>
                  <a:noFill/>
                </a:ln>
                <a:effectLst/>
                <a:uLnTx/>
                <a:uFillTx/>
                <a:latin typeface="Aptos Display" panose="02110004020202020204"/>
                <a:ea typeface="+mj-ea"/>
                <a:cs typeface="+mj-cs"/>
              </a:rPr>
              <a:t>Ιδιότητες των οξέων ή όξινος χαρακτήρας</a:t>
            </a:r>
            <a:endParaRPr lang="el-GR"/>
          </a:p>
        </p:txBody>
      </p:sp>
      <p:sp>
        <p:nvSpPr>
          <p:cNvPr id="31" name="Rectangle 30">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34"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l-GR"/>
            </a:p>
          </p:txBody>
        </p:sp>
        <p:sp>
          <p:nvSpPr>
            <p:cNvPr id="35"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l-GR"/>
            </a:p>
          </p:txBody>
        </p:sp>
        <p:sp>
          <p:nvSpPr>
            <p:cNvPr id="36"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l-GR"/>
            </a:p>
          </p:txBody>
        </p:sp>
        <p:sp>
          <p:nvSpPr>
            <p:cNvPr id="37"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l-GR"/>
            </a:p>
          </p:txBody>
        </p:sp>
        <p:sp>
          <p:nvSpPr>
            <p:cNvPr id="38"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l-GR"/>
            </a:p>
          </p:txBody>
        </p:sp>
        <p:sp>
          <p:nvSpPr>
            <p:cNvPr id="39"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l-GR"/>
            </a:p>
          </p:txBody>
        </p:sp>
        <p:sp>
          <p:nvSpPr>
            <p:cNvPr id="40"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l-GR"/>
            </a:p>
          </p:txBody>
        </p:sp>
        <p:sp>
          <p:nvSpPr>
            <p:cNvPr id="41"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l-GR"/>
            </a:p>
          </p:txBody>
        </p:sp>
        <p:sp>
          <p:nvSpPr>
            <p:cNvPr id="42"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l-GR"/>
            </a:p>
          </p:txBody>
        </p:sp>
        <p:sp>
          <p:nvSpPr>
            <p:cNvPr id="43"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l-GR"/>
            </a:p>
          </p:txBody>
        </p:sp>
        <p:sp>
          <p:nvSpPr>
            <p:cNvPr id="44"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l-GR"/>
            </a:p>
          </p:txBody>
        </p:sp>
        <p:sp>
          <p:nvSpPr>
            <p:cNvPr id="45"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l-GR"/>
            </a:p>
          </p:txBody>
        </p:sp>
      </p:grpSp>
      <p:grpSp>
        <p:nvGrpSpPr>
          <p:cNvPr id="47" name="Group 46">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48"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l-GR"/>
            </a:p>
          </p:txBody>
        </p:sp>
        <p:sp>
          <p:nvSpPr>
            <p:cNvPr id="49"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l-GR"/>
            </a:p>
          </p:txBody>
        </p:sp>
        <p:sp>
          <p:nvSpPr>
            <p:cNvPr id="50"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l-GR"/>
            </a:p>
          </p:txBody>
        </p:sp>
        <p:sp>
          <p:nvSpPr>
            <p:cNvPr id="51"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l-GR"/>
            </a:p>
          </p:txBody>
        </p:sp>
        <p:sp>
          <p:nvSpPr>
            <p:cNvPr id="52"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l-GR"/>
            </a:p>
          </p:txBody>
        </p:sp>
        <p:sp>
          <p:nvSpPr>
            <p:cNvPr id="53"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l-GR"/>
            </a:p>
          </p:txBody>
        </p:sp>
        <p:sp>
          <p:nvSpPr>
            <p:cNvPr id="54"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l-GR"/>
            </a:p>
          </p:txBody>
        </p:sp>
        <p:sp>
          <p:nvSpPr>
            <p:cNvPr id="55"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l-GR"/>
            </a:p>
          </p:txBody>
        </p:sp>
        <p:sp>
          <p:nvSpPr>
            <p:cNvPr id="56"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l-GR"/>
            </a:p>
          </p:txBody>
        </p:sp>
        <p:sp>
          <p:nvSpPr>
            <p:cNvPr id="57"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l-GR"/>
            </a:p>
          </p:txBody>
        </p:sp>
        <p:sp>
          <p:nvSpPr>
            <p:cNvPr id="58"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l-GR"/>
            </a:p>
          </p:txBody>
        </p:sp>
        <p:sp>
          <p:nvSpPr>
            <p:cNvPr id="59"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l-GR"/>
            </a:p>
          </p:txBody>
        </p:sp>
      </p:grpSp>
      <p:sp>
        <p:nvSpPr>
          <p:cNvPr id="61"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l-GR"/>
          </a:p>
        </p:txBody>
      </p:sp>
      <p:sp>
        <p:nvSpPr>
          <p:cNvPr id="3" name="Θέση περιεχομένου 2">
            <a:extLst>
              <a:ext uri="{FF2B5EF4-FFF2-40B4-BE49-F238E27FC236}">
                <a16:creationId xmlns:a16="http://schemas.microsoft.com/office/drawing/2014/main" id="{674D4988-ACDF-CA50-3C5D-EC31667BEE08}"/>
              </a:ext>
            </a:extLst>
          </p:cNvPr>
          <p:cNvSpPr>
            <a:spLocks noGrp="1"/>
          </p:cNvSpPr>
          <p:nvPr>
            <p:ph idx="1"/>
            <p:extLst>
              <p:ext uri="{E7BDC344-281C-4309-B0C6-D0EE65EED2A8}">
                <p202:designPr xmlns:p202="http://schemas.microsoft.com/office/powerpoint/2020/02/main">
                  <p202:designTagLst/>
                </p202:designPr>
              </p:ext>
            </p:extLst>
          </p:nvPr>
        </p:nvSpPr>
        <p:spPr>
          <a:xfrm>
            <a:off x="3373062" y="2133600"/>
            <a:ext cx="8131550" cy="3777622"/>
          </a:xfrm>
        </p:spPr>
        <p:txBody>
          <a:bodyPr>
            <a:normAutofit/>
          </a:bodyPr>
          <a:lstStyle/>
          <a:p>
            <a:pPr>
              <a:spcAft>
                <a:spcPts val="225"/>
              </a:spcAft>
              <a:buNone/>
            </a:pPr>
            <a:r>
              <a:rPr lang="el-GR" b="1">
                <a:effectLst/>
                <a:latin typeface="Verdana" panose="020B0604030504040204" pitchFamily="34" charset="0"/>
                <a:ea typeface="Times New Roman" panose="02020603050405020304" pitchFamily="18" charset="0"/>
              </a:rPr>
              <a:t>Το σύνολο των κοινών ιδιοτήτων των διαλυμάτων των οξέων ονομάζεται όξινος χαρακτήρας.</a:t>
            </a:r>
            <a:endParaRPr lang="el-GR">
              <a:effectLst/>
              <a:latin typeface="Times New Roman" panose="02020603050405020304" pitchFamily="18" charset="0"/>
              <a:ea typeface="Times New Roman" panose="02020603050405020304" pitchFamily="18" charset="0"/>
            </a:endParaRPr>
          </a:p>
          <a:p>
            <a:endParaRPr lang="el-GR"/>
          </a:p>
        </p:txBody>
      </p:sp>
    </p:spTree>
    <p:extLst>
      <p:ext uri="{BB962C8B-B14F-4D97-AF65-F5344CB8AC3E}">
        <p14:creationId xmlns:p14="http://schemas.microsoft.com/office/powerpoint/2010/main" val="2641290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D8851D-F74C-F676-03D5-A574EB3CA52B}"/>
              </a:ext>
            </a:extLst>
          </p:cNvPr>
          <p:cNvSpPr>
            <a:spLocks noGrp="1"/>
          </p:cNvSpPr>
          <p:nvPr>
            <p:ph type="title"/>
          </p:nvPr>
        </p:nvSpPr>
        <p:spPr/>
        <p:txBody>
          <a:bodyPr/>
          <a:lstStyle/>
          <a:p>
            <a:r>
              <a:rPr lang="el-GR" dirty="0"/>
              <a:t>Οξέα κατά </a:t>
            </a:r>
            <a:r>
              <a:rPr lang="en-US" dirty="0"/>
              <a:t>Arrhenius</a:t>
            </a:r>
            <a:endParaRPr lang="el-GR" dirty="0"/>
          </a:p>
        </p:txBody>
      </p:sp>
      <p:sp>
        <p:nvSpPr>
          <p:cNvPr id="3" name="Θέση περιεχομένου 2">
            <a:extLst>
              <a:ext uri="{FF2B5EF4-FFF2-40B4-BE49-F238E27FC236}">
                <a16:creationId xmlns:a16="http://schemas.microsoft.com/office/drawing/2014/main" id="{A785FB77-B9AC-1B09-70ED-70246B30F05C}"/>
              </a:ext>
            </a:extLst>
          </p:cNvPr>
          <p:cNvSpPr>
            <a:spLocks noGrp="1"/>
          </p:cNvSpPr>
          <p:nvPr>
            <p:ph idx="1"/>
          </p:nvPr>
        </p:nvSpPr>
        <p:spPr/>
        <p:txBody>
          <a:bodyPr>
            <a:normAutofit lnSpcReduction="10000"/>
          </a:bodyPr>
          <a:lstStyle/>
          <a:p>
            <a:pPr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Γιατί όμως τα διαλύματα όλων των οξέων έχουν κοινές ιδιότητες;</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pPr lvl="1" algn="just">
              <a:lnSpc>
                <a:spcPct val="107000"/>
              </a:lnSpc>
              <a:spcAft>
                <a:spcPts val="800"/>
              </a:spcAft>
            </a:pPr>
            <a:r>
              <a:rPr lang="el-GR" sz="2800" kern="100" dirty="0">
                <a:effectLst/>
                <a:latin typeface="Aptos" panose="020B0004020202020204" pitchFamily="34" charset="0"/>
                <a:ea typeface="Aptos" panose="020B0004020202020204" pitchFamily="34" charset="0"/>
                <a:cs typeface="Times New Roman" panose="02020603050405020304" pitchFamily="18" charset="0"/>
              </a:rPr>
              <a:t>Απάντηση:</a:t>
            </a: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pPr lvl="2" algn="just">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1887 ο Σουηδός Χημικός S.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Arrhenius</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lvl="2" algn="just">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Τα διαλύματα όλων των οξέων περιέχουν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κατιόντα</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υδρογόνου (Η</a:t>
            </a:r>
            <a:r>
              <a:rPr lang="el-GR" sz="2400" b="1" kern="100" baseline="30000" dirty="0">
                <a:effectLst/>
                <a:latin typeface="Aptos" panose="020B0004020202020204" pitchFamily="34" charset="0"/>
                <a:ea typeface="Aptos" panose="020B0004020202020204" pitchFamily="34" charset="0"/>
                <a:cs typeface="Times New Roman" panose="02020603050405020304" pitchFamily="18" charset="0"/>
              </a:rPr>
              <a:t>+</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.Σ' αυτά ακριβώς τα ιόντα οφείλονται οι κοινές ιδιότητες των οξέων.</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pPr lvl="2" algn="just">
              <a:lnSpc>
                <a:spcPct val="107000"/>
              </a:lnSpc>
              <a:spcAft>
                <a:spcPts val="800"/>
              </a:spcAft>
            </a:pPr>
            <a:endParaRPr lang="el-GR"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30024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966DD2F-FBF5-41CE-A3F4-565352D95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002F2870-E3EF-8E3F-7F20-9D5B8F3F363D}"/>
              </a:ext>
            </a:extLst>
          </p:cNvPr>
          <p:cNvSpPr>
            <a:spLocks noGrp="1"/>
          </p:cNvSpPr>
          <p:nvPr>
            <p:ph type="title"/>
          </p:nvPr>
        </p:nvSpPr>
        <p:spPr>
          <a:xfrm>
            <a:off x="1794897" y="624110"/>
            <a:ext cx="9712998" cy="1280890"/>
          </a:xfrm>
        </p:spPr>
        <p:txBody>
          <a:bodyPr>
            <a:normAutofit/>
          </a:bodyPr>
          <a:lstStyle/>
          <a:p>
            <a:r>
              <a:rPr kumimoji="0" lang="el-GR" b="0" i="0" u="none" strike="noStrike" kern="1200" cap="none" spc="0" normalizeH="0" baseline="0" noProof="0">
                <a:ln>
                  <a:noFill/>
                </a:ln>
                <a:effectLst/>
                <a:uLnTx/>
                <a:uFillTx/>
                <a:latin typeface="Aptos Display" panose="02110004020202020204"/>
                <a:ea typeface="+mj-ea"/>
                <a:cs typeface="+mj-cs"/>
              </a:rPr>
              <a:t>Οξέα κατά </a:t>
            </a:r>
            <a:r>
              <a:rPr kumimoji="0" lang="en-US" b="0" i="0" u="none" strike="noStrike" kern="1200" cap="none" spc="0" normalizeH="0" baseline="0" noProof="0">
                <a:ln>
                  <a:noFill/>
                </a:ln>
                <a:effectLst/>
                <a:uLnTx/>
                <a:uFillTx/>
                <a:latin typeface="Aptos Display" panose="02110004020202020204"/>
                <a:ea typeface="+mj-ea"/>
                <a:cs typeface="+mj-cs"/>
              </a:rPr>
              <a:t>Arrhenius</a:t>
            </a:r>
            <a:endParaRPr lang="el-GR" dirty="0"/>
          </a:p>
        </p:txBody>
      </p:sp>
      <p:sp>
        <p:nvSpPr>
          <p:cNvPr id="11" name="Rectangle 10">
            <a:extLst>
              <a:ext uri="{FF2B5EF4-FFF2-40B4-BE49-F238E27FC236}">
                <a16:creationId xmlns:a16="http://schemas.microsoft.com/office/drawing/2014/main" id="{F46FCE2B-F2D2-466E-B0AA-8E341DB49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13" name="Freeform 11">
            <a:extLst>
              <a:ext uri="{FF2B5EF4-FFF2-40B4-BE49-F238E27FC236}">
                <a16:creationId xmlns:a16="http://schemas.microsoft.com/office/drawing/2014/main" id="{2BD31C98-199A-4722-A1A5-4393A43E74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graphicFrame>
        <p:nvGraphicFramePr>
          <p:cNvPr id="5" name="Θέση περιεχομένου 2">
            <a:extLst>
              <a:ext uri="{FF2B5EF4-FFF2-40B4-BE49-F238E27FC236}">
                <a16:creationId xmlns:a16="http://schemas.microsoft.com/office/drawing/2014/main" id="{DD4F6BB2-44B8-7019-D413-909CFE96F096}"/>
              </a:ext>
            </a:extLst>
          </p:cNvPr>
          <p:cNvGraphicFramePr>
            <a:graphicFrameLocks noGrp="1"/>
          </p:cNvGraphicFramePr>
          <p:nvPr>
            <p:ph idx="1"/>
            <p:extLst>
              <p:ext uri="{D42A27DB-BD31-4B8C-83A1-F6EECF244321}">
                <p14:modId xmlns:p14="http://schemas.microsoft.com/office/powerpoint/2010/main" val="3098304424"/>
              </p:ext>
            </p:extLst>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205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1BBC1E-4DD1-E5D3-6920-2336B9230C10}"/>
              </a:ext>
            </a:extLst>
          </p:cNvPr>
          <p:cNvSpPr>
            <a:spLocks noGrp="1"/>
          </p:cNvSpPr>
          <p:nvPr>
            <p:ph type="title"/>
          </p:nvPr>
        </p:nvSpPr>
        <p:spPr/>
        <p:txBody>
          <a:bodyPr/>
          <a:lstStyle/>
          <a:p>
            <a:pPr algn="ctr"/>
            <a:r>
              <a:rPr lang="el-GR" dirty="0"/>
              <a:t>Κάποια παραδείγματα και αντιπαραδείγματα</a:t>
            </a:r>
          </a:p>
        </p:txBody>
      </p:sp>
      <p:sp>
        <p:nvSpPr>
          <p:cNvPr id="3" name="Θέση περιεχομένου 2">
            <a:extLst>
              <a:ext uri="{FF2B5EF4-FFF2-40B4-BE49-F238E27FC236}">
                <a16:creationId xmlns:a16="http://schemas.microsoft.com/office/drawing/2014/main" id="{92D99532-2686-0790-B91D-565AEEB49FC3}"/>
              </a:ext>
            </a:extLst>
          </p:cNvPr>
          <p:cNvSpPr>
            <a:spLocks noGrp="1"/>
          </p:cNvSpPr>
          <p:nvPr>
            <p:ph idx="1"/>
          </p:nvPr>
        </p:nvSpPr>
        <p:spPr>
          <a:xfrm>
            <a:off x="2589211" y="2133600"/>
            <a:ext cx="9059993" cy="4100290"/>
          </a:xfrm>
        </p:spPr>
        <p:txBody>
          <a:bodyPr>
            <a:normAutofit fontScale="92500" lnSpcReduction="10000"/>
          </a:bodyPr>
          <a:lstStyle/>
          <a:p>
            <a:r>
              <a:rPr lang="el-GR" dirty="0"/>
              <a:t>Παραδείγματα:</a:t>
            </a:r>
          </a:p>
          <a:p>
            <a:pPr lvl="1"/>
            <a:r>
              <a:rPr lang="en-US" dirty="0"/>
              <a:t>HCl (</a:t>
            </a:r>
            <a:r>
              <a:rPr lang="el-GR" dirty="0"/>
              <a:t>Υδροχλώριο)</a:t>
            </a:r>
          </a:p>
          <a:p>
            <a:pPr lvl="1"/>
            <a:r>
              <a:rPr lang="el-GR" sz="1600" dirty="0">
                <a:effectLst/>
                <a:latin typeface="Aptos" panose="020B0004020202020204" pitchFamily="34" charset="0"/>
                <a:ea typeface="Aptos" panose="020B0004020202020204" pitchFamily="34" charset="0"/>
                <a:cs typeface="Times New Roman" panose="02020603050405020304" pitchFamily="18" charset="0"/>
              </a:rPr>
              <a:t>H₂SO₄ (Θειικό οξύ)</a:t>
            </a:r>
          </a:p>
          <a:p>
            <a:pPr lvl="1"/>
            <a:r>
              <a:rPr lang="en-US" dirty="0">
                <a:latin typeface="Aptos" panose="020B0004020202020204" pitchFamily="34" charset="0"/>
                <a:cs typeface="Times New Roman" panose="02020603050405020304" pitchFamily="18" charset="0"/>
              </a:rPr>
              <a:t>HBr ( </a:t>
            </a:r>
            <a:r>
              <a:rPr lang="el-GR" dirty="0" err="1">
                <a:latin typeface="Aptos" panose="020B0004020202020204" pitchFamily="34" charset="0"/>
                <a:cs typeface="Times New Roman" panose="02020603050405020304" pitchFamily="18" charset="0"/>
              </a:rPr>
              <a:t>Υδροβρόμιο</a:t>
            </a:r>
            <a:r>
              <a:rPr lang="el-GR" dirty="0">
                <a:latin typeface="Aptos" panose="020B0004020202020204" pitchFamily="34" charset="0"/>
                <a:cs typeface="Times New Roman" panose="02020603050405020304" pitchFamily="18" charset="0"/>
              </a:rPr>
              <a:t>) </a:t>
            </a:r>
          </a:p>
          <a:p>
            <a:pPr lvl="1"/>
            <a:r>
              <a:rPr lang="el-GR" dirty="0"/>
              <a:t>H₂CO₃ (Ανθρακικό οξύ)</a:t>
            </a:r>
          </a:p>
          <a:p>
            <a:pPr lvl="1"/>
            <a:r>
              <a:rPr lang="el-GR" sz="1600" dirty="0">
                <a:effectLst/>
                <a:latin typeface="Aptos" panose="020B0004020202020204" pitchFamily="34" charset="0"/>
                <a:ea typeface="Aptos" panose="020B0004020202020204" pitchFamily="34" charset="0"/>
                <a:cs typeface="Times New Roman" panose="02020603050405020304" pitchFamily="18" charset="0"/>
              </a:rPr>
              <a:t>HNO₃ (Νιτρικό οξύ)</a:t>
            </a:r>
          </a:p>
          <a:p>
            <a:r>
              <a:rPr lang="el-GR" sz="2000" dirty="0">
                <a:latin typeface="Aptos" panose="020B0004020202020204" pitchFamily="34" charset="0"/>
                <a:ea typeface="Aptos" panose="020B0004020202020204" pitchFamily="34" charset="0"/>
                <a:cs typeface="Times New Roman" panose="02020603050405020304" pitchFamily="18" charset="0"/>
              </a:rPr>
              <a:t>Αντιπαραδείγματα:</a:t>
            </a:r>
            <a:endParaRPr lang="el-GR" sz="2000" dirty="0">
              <a:effectLst/>
              <a:latin typeface="Aptos" panose="020B0004020202020204" pitchFamily="34" charset="0"/>
              <a:ea typeface="Aptos" panose="020B0004020202020204" pitchFamily="34" charset="0"/>
              <a:cs typeface="Times New Roman" panose="02020603050405020304" pitchFamily="18" charset="0"/>
            </a:endParaRPr>
          </a:p>
          <a:p>
            <a:pPr lvl="1"/>
            <a:r>
              <a:rPr lang="en-US" dirty="0">
                <a:latin typeface="Aptos" panose="020B0004020202020204" pitchFamily="34" charset="0"/>
                <a:cs typeface="Times New Roman" panose="02020603050405020304" pitchFamily="18" charset="0"/>
              </a:rPr>
              <a:t>NaOH (</a:t>
            </a:r>
            <a:r>
              <a:rPr lang="el-GR" dirty="0">
                <a:latin typeface="Aptos" panose="020B0004020202020204" pitchFamily="34" charset="0"/>
                <a:cs typeface="Times New Roman" panose="02020603050405020304" pitchFamily="18" charset="0"/>
              </a:rPr>
              <a:t>Υδροξείδιο του νατρίου)</a:t>
            </a:r>
          </a:p>
          <a:p>
            <a:pPr lvl="1"/>
            <a:r>
              <a:rPr lang="el-GR" dirty="0">
                <a:latin typeface="Aptos" panose="020B0004020202020204" pitchFamily="34" charset="0"/>
                <a:cs typeface="Times New Roman" panose="02020603050405020304" pitchFamily="18" charset="0"/>
              </a:rPr>
              <a:t>ΚΟΗ (Υδροξείδιο του καλίου)</a:t>
            </a:r>
          </a:p>
          <a:p>
            <a:pPr lvl="1"/>
            <a:r>
              <a:rPr kumimoji="0" lang="en-US"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Ca</a:t>
            </a:r>
            <a:r>
              <a:rPr kumimoji="0" lang="el-GR"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CO₃</a:t>
            </a:r>
            <a:r>
              <a:rPr kumimoji="0" lang="en-US"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rPr>
              <a:t> (</a:t>
            </a:r>
            <a:r>
              <a:rPr lang="el-GR" sz="1800" dirty="0">
                <a:solidFill>
                  <a:prstClr val="black">
                    <a:lumMod val="75000"/>
                    <a:lumOff val="25000"/>
                  </a:prstClr>
                </a:solidFill>
                <a:latin typeface="Century Gothic" panose="020B0502020202020204"/>
              </a:rPr>
              <a:t>Ανθρακικό ασβέστιο)</a:t>
            </a:r>
          </a:p>
          <a:p>
            <a:pPr lvl="1"/>
            <a:r>
              <a:rPr lang="en-US" dirty="0">
                <a:latin typeface="Aptos" panose="020B0004020202020204" pitchFamily="34" charset="0"/>
                <a:cs typeface="Times New Roman" panose="02020603050405020304" pitchFamily="18" charset="0"/>
              </a:rPr>
              <a:t>KCl (</a:t>
            </a:r>
            <a:r>
              <a:rPr lang="el-GR" dirty="0">
                <a:latin typeface="Aptos" panose="020B0004020202020204" pitchFamily="34" charset="0"/>
                <a:cs typeface="Times New Roman" panose="02020603050405020304" pitchFamily="18" charset="0"/>
              </a:rPr>
              <a:t>Χλωριούχο κάλιο)</a:t>
            </a:r>
          </a:p>
          <a:p>
            <a:pPr lvl="1"/>
            <a:r>
              <a:rPr lang="en-US" dirty="0">
                <a:latin typeface="Aptos" panose="020B0004020202020204" pitchFamily="34" charset="0"/>
                <a:ea typeface="Aptos" panose="020B0004020202020204" pitchFamily="34" charset="0"/>
                <a:cs typeface="Times New Roman" panose="02020603050405020304" pitchFamily="18" charset="0"/>
              </a:rPr>
              <a:t>NH4</a:t>
            </a:r>
            <a:r>
              <a:rPr lang="el-GR" dirty="0">
                <a:latin typeface="Aptos" panose="020B0004020202020204" pitchFamily="34" charset="0"/>
                <a:ea typeface="Aptos" panose="020B0004020202020204" pitchFamily="34" charset="0"/>
                <a:cs typeface="Times New Roman" panose="02020603050405020304" pitchFamily="18" charset="0"/>
              </a:rPr>
              <a:t>NO₃ </a:t>
            </a:r>
            <a:r>
              <a:rPr lang="en-US" dirty="0">
                <a:latin typeface="Aptos" panose="020B0004020202020204" pitchFamily="34" charset="0"/>
                <a:ea typeface="Aptos" panose="020B0004020202020204" pitchFamily="34" charset="0"/>
                <a:cs typeface="Times New Roman" panose="02020603050405020304" pitchFamily="18" charset="0"/>
              </a:rPr>
              <a:t> (</a:t>
            </a:r>
            <a:r>
              <a:rPr lang="el-GR" dirty="0">
                <a:latin typeface="Aptos" panose="020B0004020202020204" pitchFamily="34" charset="0"/>
                <a:ea typeface="Aptos" panose="020B0004020202020204" pitchFamily="34" charset="0"/>
                <a:cs typeface="Times New Roman" panose="02020603050405020304" pitchFamily="18" charset="0"/>
              </a:rPr>
              <a:t>Νιτρικό αμμώνιο)</a:t>
            </a:r>
            <a:endParaRPr lang="el-GR" dirty="0">
              <a:latin typeface="Aptos" panose="020B0004020202020204" pitchFamily="34" charset="0"/>
              <a:cs typeface="Times New Roman" panose="02020603050405020304" pitchFamily="18" charset="0"/>
            </a:endParaRPr>
          </a:p>
          <a:p>
            <a:pPr lvl="1"/>
            <a:endParaRPr lang="el-GR" dirty="0">
              <a:latin typeface="Aptos" panose="020B0004020202020204" pitchFamily="34" charset="0"/>
              <a:cs typeface="Times New Roman" panose="02020603050405020304" pitchFamily="18" charset="0"/>
            </a:endParaRPr>
          </a:p>
          <a:p>
            <a:pPr lvl="1"/>
            <a:endParaRPr lang="el-GR" dirty="0">
              <a:latin typeface="Aptos" panose="020B0004020202020204" pitchFamily="34" charset="0"/>
              <a:cs typeface="Times New Roman" panose="02020603050405020304" pitchFamily="18" charset="0"/>
            </a:endParaRPr>
          </a:p>
          <a:p>
            <a:pPr marL="457200" lvl="1" indent="0">
              <a:buNone/>
            </a:pPr>
            <a:endParaRPr lang="el-GR" dirty="0">
              <a:latin typeface="Aptos" panose="020B0004020202020204" pitchFamily="34" charset="0"/>
              <a:cs typeface="Times New Roman" panose="02020603050405020304" pitchFamily="18" charset="0"/>
            </a:endParaRPr>
          </a:p>
          <a:p>
            <a:pPr lvl="1"/>
            <a:endParaRPr lang="el-GR" dirty="0"/>
          </a:p>
        </p:txBody>
      </p:sp>
    </p:spTree>
    <p:extLst>
      <p:ext uri="{BB962C8B-B14F-4D97-AF65-F5344CB8AC3E}">
        <p14:creationId xmlns:p14="http://schemas.microsoft.com/office/powerpoint/2010/main" val="2161420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3D9AEEE-1CCD-43C0-BA3E-16D60A6E23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Τίτλος 4">
            <a:extLst>
              <a:ext uri="{FF2B5EF4-FFF2-40B4-BE49-F238E27FC236}">
                <a16:creationId xmlns:a16="http://schemas.microsoft.com/office/drawing/2014/main" id="{43CC4CAB-8FBC-A166-8DD5-D69B827C6078}"/>
              </a:ext>
            </a:extLst>
          </p:cNvPr>
          <p:cNvSpPr>
            <a:spLocks noGrp="1"/>
          </p:cNvSpPr>
          <p:nvPr>
            <p:ph type="title"/>
          </p:nvPr>
        </p:nvSpPr>
        <p:spPr>
          <a:xfrm>
            <a:off x="1259893" y="3101093"/>
            <a:ext cx="2454052" cy="3029344"/>
          </a:xfrm>
        </p:spPr>
        <p:txBody>
          <a:bodyPr>
            <a:normAutofit/>
          </a:bodyPr>
          <a:lstStyle/>
          <a:p>
            <a:r>
              <a:rPr lang="el-GR" sz="3200">
                <a:solidFill>
                  <a:schemeClr val="bg1"/>
                </a:solidFill>
              </a:rPr>
              <a:t>Στόχοι ενότητας</a:t>
            </a:r>
          </a:p>
        </p:txBody>
      </p:sp>
      <p:sp>
        <p:nvSpPr>
          <p:cNvPr id="14" name="Freeform 11">
            <a:extLst>
              <a:ext uri="{FF2B5EF4-FFF2-40B4-BE49-F238E27FC236}">
                <a16:creationId xmlns:a16="http://schemas.microsoft.com/office/drawing/2014/main" id="{60F880A6-33D3-4EEC-A780-B73559B9F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l-GR"/>
          </a:p>
        </p:txBody>
      </p:sp>
      <p:sp useBgFill="1">
        <p:nvSpPr>
          <p:cNvPr id="16" name="Rectangle 15">
            <a:extLst>
              <a:ext uri="{FF2B5EF4-FFF2-40B4-BE49-F238E27FC236}">
                <a16:creationId xmlns:a16="http://schemas.microsoft.com/office/drawing/2014/main" id="{2C6246ED-0535-4496-A8F6-1E80CC4E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Θέση περιεχομένου 5">
            <a:extLst>
              <a:ext uri="{FF2B5EF4-FFF2-40B4-BE49-F238E27FC236}">
                <a16:creationId xmlns:a16="http://schemas.microsoft.com/office/drawing/2014/main" id="{CBA44960-8B7A-1AEB-160C-7E41C84612C2}"/>
              </a:ext>
            </a:extLst>
          </p:cNvPr>
          <p:cNvGraphicFramePr>
            <a:graphicFrameLocks noGrp="1"/>
          </p:cNvGraphicFramePr>
          <p:nvPr>
            <p:ph idx="1"/>
            <p:extLst>
              <p:ext uri="{D42A27DB-BD31-4B8C-83A1-F6EECF244321}">
                <p14:modId xmlns:p14="http://schemas.microsoft.com/office/powerpoint/2010/main" val="1151229632"/>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0844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1B6C52-84DA-378D-4B3B-62DDBDC788C6}"/>
              </a:ext>
            </a:extLst>
          </p:cNvPr>
          <p:cNvSpPr>
            <a:spLocks noGrp="1"/>
          </p:cNvSpPr>
          <p:nvPr>
            <p:ph type="title"/>
          </p:nvPr>
        </p:nvSpPr>
        <p:spPr/>
        <p:txBody>
          <a:bodyPr/>
          <a:lstStyle/>
          <a:p>
            <a:r>
              <a:rPr lang="el-GR" dirty="0"/>
              <a:t>Οξέα από την καθημερινή μας ζωή.</a:t>
            </a:r>
          </a:p>
        </p:txBody>
      </p:sp>
      <p:graphicFrame>
        <p:nvGraphicFramePr>
          <p:cNvPr id="4" name="Θέση περιεχομένου 3">
            <a:extLst>
              <a:ext uri="{FF2B5EF4-FFF2-40B4-BE49-F238E27FC236}">
                <a16:creationId xmlns:a16="http://schemas.microsoft.com/office/drawing/2014/main" id="{478CB2AD-0D8F-FA17-B3E0-A72AA742C054}"/>
              </a:ext>
            </a:extLst>
          </p:cNvPr>
          <p:cNvGraphicFramePr>
            <a:graphicFrameLocks noGrp="1"/>
          </p:cNvGraphicFramePr>
          <p:nvPr>
            <p:ph idx="1"/>
            <p:extLst>
              <p:ext uri="{D42A27DB-BD31-4B8C-83A1-F6EECF244321}">
                <p14:modId xmlns:p14="http://schemas.microsoft.com/office/powerpoint/2010/main" val="1618138925"/>
              </p:ext>
            </p:extLst>
          </p:nvPr>
        </p:nvGraphicFramePr>
        <p:xfrm>
          <a:off x="2589213" y="2133600"/>
          <a:ext cx="8911688" cy="4075136"/>
        </p:xfrm>
        <a:graphic>
          <a:graphicData uri="http://schemas.openxmlformats.org/drawingml/2006/table">
            <a:tbl>
              <a:tblPr firstRow="1" bandRow="1">
                <a:tableStyleId>{5C22544A-7EE6-4342-B048-85BDC9FD1C3A}</a:tableStyleId>
              </a:tblPr>
              <a:tblGrid>
                <a:gridCol w="4455844">
                  <a:extLst>
                    <a:ext uri="{9D8B030D-6E8A-4147-A177-3AD203B41FA5}">
                      <a16:colId xmlns:a16="http://schemas.microsoft.com/office/drawing/2014/main" val="2387342353"/>
                    </a:ext>
                  </a:extLst>
                </a:gridCol>
                <a:gridCol w="4455844">
                  <a:extLst>
                    <a:ext uri="{9D8B030D-6E8A-4147-A177-3AD203B41FA5}">
                      <a16:colId xmlns:a16="http://schemas.microsoft.com/office/drawing/2014/main" val="3561126618"/>
                    </a:ext>
                  </a:extLst>
                </a:gridCol>
              </a:tblGrid>
              <a:tr h="509392">
                <a:tc>
                  <a:txBody>
                    <a:bodyPr/>
                    <a:lstStyle/>
                    <a:p>
                      <a:pPr algn="ctr"/>
                      <a:r>
                        <a:rPr lang="el-GR" dirty="0"/>
                        <a:t>Όνομα οξέος </a:t>
                      </a:r>
                    </a:p>
                  </a:txBody>
                  <a:tcPr/>
                </a:tc>
                <a:tc>
                  <a:txBody>
                    <a:bodyPr/>
                    <a:lstStyle/>
                    <a:p>
                      <a:pPr algn="ctr"/>
                      <a:r>
                        <a:rPr lang="el-GR" dirty="0"/>
                        <a:t>Πού βρίσκεται</a:t>
                      </a:r>
                    </a:p>
                  </a:txBody>
                  <a:tcPr/>
                </a:tc>
                <a:extLst>
                  <a:ext uri="{0D108BD9-81ED-4DB2-BD59-A6C34878D82A}">
                    <a16:rowId xmlns:a16="http://schemas.microsoft.com/office/drawing/2014/main" val="102358395"/>
                  </a:ext>
                </a:extLst>
              </a:tr>
              <a:tr h="509392">
                <a:tc>
                  <a:txBody>
                    <a:bodyPr/>
                    <a:lstStyle/>
                    <a:p>
                      <a:pPr algn="l"/>
                      <a:r>
                        <a:rPr lang="el-GR" dirty="0"/>
                        <a:t>Υδροχλώριο</a:t>
                      </a:r>
                    </a:p>
                  </a:txBody>
                  <a:tcPr/>
                </a:tc>
                <a:tc>
                  <a:txBody>
                    <a:bodyPr/>
                    <a:lstStyle/>
                    <a:p>
                      <a:pPr algn="l"/>
                      <a:r>
                        <a:rPr lang="el-GR" dirty="0"/>
                        <a:t>Γαστρικό υγρό (στομάχι)</a:t>
                      </a:r>
                    </a:p>
                  </a:txBody>
                  <a:tcPr/>
                </a:tc>
                <a:extLst>
                  <a:ext uri="{0D108BD9-81ED-4DB2-BD59-A6C34878D82A}">
                    <a16:rowId xmlns:a16="http://schemas.microsoft.com/office/drawing/2014/main" val="2486952303"/>
                  </a:ext>
                </a:extLst>
              </a:tr>
              <a:tr h="509392">
                <a:tc>
                  <a:txBody>
                    <a:bodyPr/>
                    <a:lstStyle/>
                    <a:p>
                      <a:pPr algn="l"/>
                      <a:r>
                        <a:rPr lang="el-GR" dirty="0"/>
                        <a:t>Θειικό οξύ</a:t>
                      </a:r>
                    </a:p>
                  </a:txBody>
                  <a:tcPr/>
                </a:tc>
                <a:tc>
                  <a:txBody>
                    <a:bodyPr/>
                    <a:lstStyle/>
                    <a:p>
                      <a:pPr algn="l"/>
                      <a:r>
                        <a:rPr lang="el-GR" dirty="0"/>
                        <a:t>Υγρό μπαταρίας αυτοκινήτων</a:t>
                      </a:r>
                    </a:p>
                  </a:txBody>
                  <a:tcPr/>
                </a:tc>
                <a:extLst>
                  <a:ext uri="{0D108BD9-81ED-4DB2-BD59-A6C34878D82A}">
                    <a16:rowId xmlns:a16="http://schemas.microsoft.com/office/drawing/2014/main" val="3455709589"/>
                  </a:ext>
                </a:extLst>
              </a:tr>
              <a:tr h="509392">
                <a:tc>
                  <a:txBody>
                    <a:bodyPr/>
                    <a:lstStyle/>
                    <a:p>
                      <a:pPr algn="l"/>
                      <a:r>
                        <a:rPr lang="el-GR" dirty="0"/>
                        <a:t>Φωσφορικό οξύ</a:t>
                      </a:r>
                    </a:p>
                  </a:txBody>
                  <a:tcPr/>
                </a:tc>
                <a:tc>
                  <a:txBody>
                    <a:bodyPr/>
                    <a:lstStyle/>
                    <a:p>
                      <a:pPr algn="l"/>
                      <a:r>
                        <a:rPr lang="en-US" dirty="0"/>
                        <a:t>Coca cola</a:t>
                      </a:r>
                      <a:endParaRPr lang="el-GR" dirty="0"/>
                    </a:p>
                  </a:txBody>
                  <a:tcPr/>
                </a:tc>
                <a:extLst>
                  <a:ext uri="{0D108BD9-81ED-4DB2-BD59-A6C34878D82A}">
                    <a16:rowId xmlns:a16="http://schemas.microsoft.com/office/drawing/2014/main" val="3197317552"/>
                  </a:ext>
                </a:extLst>
              </a:tr>
              <a:tr h="509392">
                <a:tc>
                  <a:txBody>
                    <a:bodyPr/>
                    <a:lstStyle/>
                    <a:p>
                      <a:pPr algn="l"/>
                      <a:r>
                        <a:rPr lang="el-GR" dirty="0"/>
                        <a:t>Οξικό οξύ</a:t>
                      </a:r>
                    </a:p>
                  </a:txBody>
                  <a:tcPr/>
                </a:tc>
                <a:tc>
                  <a:txBody>
                    <a:bodyPr/>
                    <a:lstStyle/>
                    <a:p>
                      <a:pPr algn="l"/>
                      <a:r>
                        <a:rPr lang="el-GR" dirty="0"/>
                        <a:t>Ξίδι</a:t>
                      </a:r>
                    </a:p>
                  </a:txBody>
                  <a:tcPr/>
                </a:tc>
                <a:extLst>
                  <a:ext uri="{0D108BD9-81ED-4DB2-BD59-A6C34878D82A}">
                    <a16:rowId xmlns:a16="http://schemas.microsoft.com/office/drawing/2014/main" val="2507740628"/>
                  </a:ext>
                </a:extLst>
              </a:tr>
              <a:tr h="509392">
                <a:tc>
                  <a:txBody>
                    <a:bodyPr/>
                    <a:lstStyle/>
                    <a:p>
                      <a:pPr algn="l"/>
                      <a:r>
                        <a:rPr lang="el-GR" dirty="0"/>
                        <a:t>Ανθρακικό οξύ</a:t>
                      </a:r>
                    </a:p>
                  </a:txBody>
                  <a:tcPr/>
                </a:tc>
                <a:tc>
                  <a:txBody>
                    <a:bodyPr/>
                    <a:lstStyle/>
                    <a:p>
                      <a:pPr algn="l"/>
                      <a:r>
                        <a:rPr lang="el-GR" dirty="0"/>
                        <a:t>Αεριούχα ποτά</a:t>
                      </a:r>
                    </a:p>
                  </a:txBody>
                  <a:tcPr/>
                </a:tc>
                <a:extLst>
                  <a:ext uri="{0D108BD9-81ED-4DB2-BD59-A6C34878D82A}">
                    <a16:rowId xmlns:a16="http://schemas.microsoft.com/office/drawing/2014/main" val="4036266958"/>
                  </a:ext>
                </a:extLst>
              </a:tr>
              <a:tr h="509392">
                <a:tc>
                  <a:txBody>
                    <a:bodyPr/>
                    <a:lstStyle/>
                    <a:p>
                      <a:pPr algn="l"/>
                      <a:r>
                        <a:rPr lang="el-GR" dirty="0"/>
                        <a:t>Κιτρικό οξύ </a:t>
                      </a:r>
                    </a:p>
                  </a:txBody>
                  <a:tcPr/>
                </a:tc>
                <a:tc>
                  <a:txBody>
                    <a:bodyPr/>
                    <a:lstStyle/>
                    <a:p>
                      <a:pPr algn="l"/>
                      <a:r>
                        <a:rPr lang="el-GR" dirty="0"/>
                        <a:t>Λεμόνια και πορτοκάλια</a:t>
                      </a:r>
                    </a:p>
                  </a:txBody>
                  <a:tcPr/>
                </a:tc>
                <a:extLst>
                  <a:ext uri="{0D108BD9-81ED-4DB2-BD59-A6C34878D82A}">
                    <a16:rowId xmlns:a16="http://schemas.microsoft.com/office/drawing/2014/main" val="2199619009"/>
                  </a:ext>
                </a:extLst>
              </a:tr>
              <a:tr h="509392">
                <a:tc>
                  <a:txBody>
                    <a:bodyPr/>
                    <a:lstStyle/>
                    <a:p>
                      <a:pPr algn="l"/>
                      <a:r>
                        <a:rPr lang="el-GR" dirty="0"/>
                        <a:t>Γαλακτικό οξύ</a:t>
                      </a:r>
                    </a:p>
                  </a:txBody>
                  <a:tcPr/>
                </a:tc>
                <a:tc>
                  <a:txBody>
                    <a:bodyPr/>
                    <a:lstStyle/>
                    <a:p>
                      <a:pPr algn="l"/>
                      <a:r>
                        <a:rPr lang="el-GR" dirty="0"/>
                        <a:t>Γιαούρτι</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6232040"/>
                  </a:ext>
                </a:extLst>
              </a:tr>
            </a:tbl>
          </a:graphicData>
        </a:graphic>
      </p:graphicFrame>
    </p:spTree>
    <p:extLst>
      <p:ext uri="{BB962C8B-B14F-4D97-AF65-F5344CB8AC3E}">
        <p14:creationId xmlns:p14="http://schemas.microsoft.com/office/powerpoint/2010/main" val="3970037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9FF7CC-48D7-0FD6-929A-19A6F7076692}"/>
              </a:ext>
            </a:extLst>
          </p:cNvPr>
          <p:cNvSpPr>
            <a:spLocks noGrp="1"/>
          </p:cNvSpPr>
          <p:nvPr>
            <p:ph type="title"/>
          </p:nvPr>
        </p:nvSpPr>
        <p:spPr/>
        <p:txBody>
          <a:bodyPr/>
          <a:lstStyle/>
          <a:p>
            <a:r>
              <a:rPr kumimoji="0" lang="el-GR" sz="3600" b="0" i="0" u="none" strike="noStrike" kern="1200" cap="none" spc="0" normalizeH="0" baseline="0" noProof="0" dirty="0">
                <a:ln>
                  <a:noFill/>
                </a:ln>
                <a:solidFill>
                  <a:prstClr val="black">
                    <a:lumMod val="85000"/>
                    <a:lumOff val="15000"/>
                  </a:prstClr>
                </a:solidFill>
                <a:effectLst/>
                <a:uLnTx/>
                <a:uFillTx/>
                <a:latin typeface="Century Gothic" panose="020B0502020202020204"/>
                <a:ea typeface="+mj-ea"/>
                <a:cs typeface="+mj-cs"/>
              </a:rPr>
              <a:t>Ιδιότητες των οξέων ή όξινος χαρακτήρας</a:t>
            </a:r>
            <a:endParaRPr lang="el-GR" dirty="0"/>
          </a:p>
        </p:txBody>
      </p:sp>
      <p:sp>
        <p:nvSpPr>
          <p:cNvPr id="3" name="Θέση περιεχομένου 2">
            <a:extLst>
              <a:ext uri="{FF2B5EF4-FFF2-40B4-BE49-F238E27FC236}">
                <a16:creationId xmlns:a16="http://schemas.microsoft.com/office/drawing/2014/main" id="{A53515E7-D4AA-9603-5897-51D64404156D}"/>
              </a:ext>
            </a:extLst>
          </p:cNvPr>
          <p:cNvSpPr>
            <a:spLocks noGrp="1"/>
          </p:cNvSpPr>
          <p:nvPr>
            <p:ph idx="1"/>
          </p:nvPr>
        </p:nvSpPr>
        <p:spPr/>
        <p:txBody>
          <a:bodyPr/>
          <a:lstStyle/>
          <a:p>
            <a:r>
              <a:rPr lang="el-GR" dirty="0"/>
              <a:t>Τα διαλύματα των οξέων έχουν </a:t>
            </a:r>
            <a:r>
              <a:rPr lang="el-GR" b="1" dirty="0"/>
              <a:t>4 κοινές ιδιότητες</a:t>
            </a:r>
            <a:r>
              <a:rPr lang="el-GR" dirty="0"/>
              <a:t>:</a:t>
            </a:r>
          </a:p>
          <a:p>
            <a:pPr lvl="1">
              <a:buFont typeface="+mj-lt"/>
              <a:buAutoNum type="arabicPeriod"/>
            </a:pPr>
            <a:r>
              <a:rPr lang="el-GR" dirty="0"/>
              <a:t>Έχουν όξινη (ξινή γεύση)</a:t>
            </a:r>
          </a:p>
          <a:p>
            <a:pPr lvl="1">
              <a:buFont typeface="+mj-lt"/>
              <a:buAutoNum type="arabicPeriod"/>
            </a:pPr>
            <a:r>
              <a:rPr lang="el-GR" dirty="0"/>
              <a:t>Μεταβάλλουν το χρώμα των δεικτών</a:t>
            </a:r>
          </a:p>
          <a:p>
            <a:pPr lvl="1">
              <a:buFont typeface="+mj-lt"/>
              <a:buAutoNum type="arabicPeriod"/>
            </a:pPr>
            <a:r>
              <a:rPr lang="el-GR" dirty="0"/>
              <a:t>Αντιδρούν με ανθρακικά άλατα και παράγουν διοξείδιο του άνθρακα ( </a:t>
            </a:r>
            <a:r>
              <a:rPr lang="en-US" dirty="0"/>
              <a:t>CO</a:t>
            </a:r>
            <a:r>
              <a:rPr lang="el-GR" sz="1200" dirty="0"/>
              <a:t>2 </a:t>
            </a:r>
            <a:r>
              <a:rPr lang="el-GR" sz="1800" dirty="0"/>
              <a:t>)</a:t>
            </a:r>
          </a:p>
          <a:p>
            <a:pPr lvl="1">
              <a:buFont typeface="+mj-lt"/>
              <a:buAutoNum type="arabicPeriod"/>
            </a:pPr>
            <a:r>
              <a:rPr lang="el-GR" sz="1800" dirty="0"/>
              <a:t>Αντιδρούν με πολλά μέταλλα και παράγεται αέριο υδρογόνο</a:t>
            </a:r>
          </a:p>
          <a:p>
            <a:pPr lvl="1">
              <a:buFont typeface="+mj-lt"/>
              <a:buAutoNum type="arabicPeriod"/>
            </a:pPr>
            <a:endParaRPr lang="el-GR" sz="1800" dirty="0"/>
          </a:p>
        </p:txBody>
      </p:sp>
    </p:spTree>
    <p:extLst>
      <p:ext uri="{BB962C8B-B14F-4D97-AF65-F5344CB8AC3E}">
        <p14:creationId xmlns:p14="http://schemas.microsoft.com/office/powerpoint/2010/main" val="2261932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FC3A484-707D-6499-D6D7-A6A0EC893F71}"/>
              </a:ext>
            </a:extLst>
          </p:cNvPr>
          <p:cNvSpPr>
            <a:spLocks noGrp="1"/>
          </p:cNvSpPr>
          <p:nvPr>
            <p:ph type="title"/>
          </p:nvPr>
        </p:nvSpPr>
        <p:spPr>
          <a:xfrm>
            <a:off x="3373062" y="624110"/>
            <a:ext cx="8131550" cy="1280890"/>
          </a:xfrm>
        </p:spPr>
        <p:txBody>
          <a:bodyPr>
            <a:normAutofit/>
          </a:bodyPr>
          <a:lstStyle/>
          <a:p>
            <a:r>
              <a:rPr lang="el-GR" dirty="0"/>
              <a:t>Ιδιότητες των οξέων ή όξινος χαρακτήρας</a:t>
            </a:r>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l-GR"/>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l-GR"/>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l-GR"/>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l-GR"/>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l-GR"/>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l-GR"/>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l-GR"/>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l-GR"/>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l-GR"/>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l-GR"/>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l-GR"/>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l-GR"/>
            </a:p>
          </p:txBody>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l-GR"/>
            </a:p>
          </p:txBody>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l-GR"/>
            </a:p>
          </p:txBody>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l-GR"/>
            </a:p>
          </p:txBody>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l-GR"/>
            </a:p>
          </p:txBody>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l-GR"/>
            </a:p>
          </p:txBody>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l-GR"/>
            </a:p>
          </p:txBody>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l-GR"/>
            </a:p>
          </p:txBody>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l-GR"/>
            </a:p>
          </p:txBody>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l-GR"/>
            </a:p>
          </p:txBody>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l-GR"/>
            </a:p>
          </p:txBody>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l-GR"/>
            </a:p>
          </p:txBody>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l-GR"/>
            </a:p>
          </p:txBody>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l-GR"/>
          </a:p>
        </p:txBody>
      </p:sp>
      <p:sp>
        <p:nvSpPr>
          <p:cNvPr id="3" name="Θέση περιεχομένου 2">
            <a:extLst>
              <a:ext uri="{FF2B5EF4-FFF2-40B4-BE49-F238E27FC236}">
                <a16:creationId xmlns:a16="http://schemas.microsoft.com/office/drawing/2014/main" id="{686C5C79-5B39-134A-CBF5-3F3911A18533}"/>
              </a:ext>
            </a:extLst>
          </p:cNvPr>
          <p:cNvSpPr>
            <a:spLocks noGrp="1"/>
          </p:cNvSpPr>
          <p:nvPr>
            <p:ph idx="1"/>
          </p:nvPr>
        </p:nvSpPr>
        <p:spPr>
          <a:xfrm>
            <a:off x="3373062" y="2133600"/>
            <a:ext cx="8131550" cy="3777622"/>
          </a:xfrm>
        </p:spPr>
        <p:txBody>
          <a:bodyPr>
            <a:normAutofit/>
          </a:bodyPr>
          <a:lstStyle/>
          <a:p>
            <a:pPr>
              <a:spcAft>
                <a:spcPts val="800"/>
              </a:spcAft>
              <a:buNone/>
            </a:pPr>
            <a:r>
              <a:rPr lang="el-GR" kern="100" dirty="0">
                <a:effectLst/>
                <a:latin typeface="Aptos" panose="020B0004020202020204" pitchFamily="34" charset="0"/>
                <a:ea typeface="Aptos" panose="020B0004020202020204" pitchFamily="34" charset="0"/>
                <a:cs typeface="Times New Roman" panose="02020603050405020304" pitchFamily="18" charset="0"/>
              </a:rPr>
              <a:t>Τα υδατικά διαλύματα των οξέων:</a:t>
            </a:r>
          </a:p>
          <a:p>
            <a:pPr>
              <a:spcAft>
                <a:spcPts val="800"/>
              </a:spcAft>
            </a:pPr>
            <a:r>
              <a:rPr lang="el-GR" b="1" kern="100" dirty="0">
                <a:effectLst/>
                <a:latin typeface="Aptos" panose="020B0004020202020204" pitchFamily="34" charset="0"/>
                <a:ea typeface="Aptos" panose="020B0004020202020204" pitchFamily="34" charset="0"/>
                <a:cs typeface="Times New Roman" panose="02020603050405020304" pitchFamily="18" charset="0"/>
              </a:rPr>
              <a:t>Έχουν χαρακτηριστική ξινή (όξινη) γεύση.</a:t>
            </a:r>
          </a:p>
          <a:p>
            <a:pPr lvl="1" algn="just">
              <a:spcAft>
                <a:spcPts val="800"/>
              </a:spcAft>
              <a:buFont typeface="Courier New" panose="02070309020205020404" pitchFamily="49" charset="0"/>
              <a:buChar char="o"/>
            </a:pPr>
            <a:r>
              <a:rPr lang="el-GR" sz="1800" dirty="0"/>
              <a:t>Η χαρακτηριστική όξινη (ξινή) γεύση των οξέων γίνεται αντιληπτή, όταν πίνουμε ένα φυσικό χυμό πορτοκαλιού ή λεμονιού, τα οποία περιέχουν κιτρικό οξύ, όταν τρώμε τη σαλάτα μας με ξίδι το οποίο περιέχει οξικό οξύ ή όταν τρώμε γιαούρτι το οποίο περιέχει γαλακτικό οξύ.</a:t>
            </a:r>
          </a:p>
          <a:p>
            <a:pPr marL="457200" lvl="1" indent="0">
              <a:spcAft>
                <a:spcPts val="800"/>
              </a:spcAft>
              <a:buNone/>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111639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46"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4490CBD-28B6-47FD-E39B-E18D02DDE306}"/>
              </a:ext>
            </a:extLst>
          </p:cNvPr>
          <p:cNvSpPr>
            <a:spLocks noGrp="1"/>
          </p:cNvSpPr>
          <p:nvPr>
            <p:ph type="title"/>
          </p:nvPr>
        </p:nvSpPr>
        <p:spPr>
          <a:xfrm>
            <a:off x="3373062" y="624110"/>
            <a:ext cx="8131550" cy="1280890"/>
          </a:xfrm>
        </p:spPr>
        <p:txBody>
          <a:bodyPr>
            <a:normAutofit/>
          </a:bodyPr>
          <a:lstStyle/>
          <a:p>
            <a:r>
              <a:rPr kumimoji="0" lang="el-GR" b="0" i="0" u="none" strike="noStrike" kern="1200" cap="none" spc="0" normalizeH="0" baseline="0" noProof="0">
                <a:ln>
                  <a:noFill/>
                </a:ln>
                <a:effectLst/>
                <a:uLnTx/>
                <a:uFillTx/>
                <a:latin typeface="Aptos Display" panose="02110004020202020204"/>
                <a:ea typeface="+mj-ea"/>
                <a:cs typeface="+mj-cs"/>
              </a:rPr>
              <a:t>Ιδιότητες των οξέων ή όξινος χαρακτήρας</a:t>
            </a:r>
            <a:endParaRPr lang="el-GR" dirty="0"/>
          </a:p>
        </p:txBody>
      </p:sp>
      <p:sp>
        <p:nvSpPr>
          <p:cNvPr id="47"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8"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l-GR"/>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l-GR"/>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l-GR"/>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l-GR"/>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l-GR"/>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l-GR"/>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l-GR"/>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l-GR"/>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l-GR"/>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l-GR"/>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l-GR"/>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l-GR"/>
            </a:p>
          </p:txBody>
        </p:sp>
      </p:grpSp>
      <p:grpSp>
        <p:nvGrpSpPr>
          <p:cNvPr id="49"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l-GR"/>
            </a:p>
          </p:txBody>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l-GR"/>
            </a:p>
          </p:txBody>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l-GR"/>
            </a:p>
          </p:txBody>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l-GR"/>
            </a:p>
          </p:txBody>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l-GR"/>
            </a:p>
          </p:txBody>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l-GR"/>
            </a:p>
          </p:txBody>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l-GR"/>
            </a:p>
          </p:txBody>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l-GR"/>
            </a:p>
          </p:txBody>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l-GR"/>
            </a:p>
          </p:txBody>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l-GR"/>
            </a:p>
          </p:txBody>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l-GR"/>
            </a:p>
          </p:txBody>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l-GR"/>
            </a:p>
          </p:txBody>
        </p:sp>
      </p:grpSp>
      <p:sp>
        <p:nvSpPr>
          <p:cNvPr id="5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l-GR"/>
          </a:p>
        </p:txBody>
      </p:sp>
      <p:sp>
        <p:nvSpPr>
          <p:cNvPr id="3" name="Θέση περιεχομένου 2">
            <a:extLst>
              <a:ext uri="{FF2B5EF4-FFF2-40B4-BE49-F238E27FC236}">
                <a16:creationId xmlns:a16="http://schemas.microsoft.com/office/drawing/2014/main" id="{FB36C706-18A3-72B4-E0E5-F8E05AF51AF4}"/>
              </a:ext>
            </a:extLst>
          </p:cNvPr>
          <p:cNvSpPr>
            <a:spLocks noGrp="1"/>
          </p:cNvSpPr>
          <p:nvPr>
            <p:ph idx="1"/>
          </p:nvPr>
        </p:nvSpPr>
        <p:spPr>
          <a:xfrm>
            <a:off x="3373062" y="2133600"/>
            <a:ext cx="8131550" cy="3777622"/>
          </a:xfrm>
        </p:spPr>
        <p:txBody>
          <a:bodyPr>
            <a:normAutofit fontScale="92500" lnSpcReduction="20000"/>
          </a:bodyPr>
          <a:lstStyle/>
          <a:p>
            <a:pPr>
              <a:spcAft>
                <a:spcPts val="800"/>
              </a:spcAft>
            </a:pPr>
            <a:r>
              <a:rPr lang="el-GR" sz="1900" b="1" kern="100" dirty="0">
                <a:effectLst/>
                <a:latin typeface="Aptos" panose="020B0004020202020204" pitchFamily="34" charset="0"/>
                <a:ea typeface="Aptos" panose="020B0004020202020204" pitchFamily="34" charset="0"/>
                <a:cs typeface="Times New Roman" panose="02020603050405020304" pitchFamily="18" charset="0"/>
              </a:rPr>
              <a:t>Μεταβάλλουν το χρώμα των δεικτών.</a:t>
            </a:r>
          </a:p>
          <a:p>
            <a:pPr lvl="1" algn="just">
              <a:spcAft>
                <a:spcPts val="800"/>
              </a:spcAft>
              <a:buFont typeface="Courier New" panose="02070309020205020404" pitchFamily="49" charset="0"/>
              <a:buChar char="o"/>
            </a:pPr>
            <a:r>
              <a:rPr lang="el-GR" sz="1900" dirty="0"/>
              <a:t>Οι δείκτες είναι χημικές ουσίες οι οποίες με την παρουσία οξέων αλλάζουν χρώμα. </a:t>
            </a:r>
          </a:p>
          <a:p>
            <a:pPr lvl="1" algn="just">
              <a:spcAft>
                <a:spcPts val="800"/>
              </a:spcAft>
              <a:buFont typeface="Courier New" panose="02070309020205020404" pitchFamily="49" charset="0"/>
              <a:buChar char="o"/>
            </a:pPr>
            <a:r>
              <a:rPr lang="el-GR" sz="1900" dirty="0"/>
              <a:t>Κάποια παραδείγματα είναι τα εξής:</a:t>
            </a:r>
          </a:p>
          <a:p>
            <a:pPr lvl="2" algn="just">
              <a:spcAft>
                <a:spcPts val="800"/>
              </a:spcAft>
              <a:buFont typeface="Courier New" panose="02070309020205020404" pitchFamily="49" charset="0"/>
              <a:buChar char="o"/>
            </a:pPr>
            <a:r>
              <a:rPr lang="el-GR" sz="1700" dirty="0"/>
              <a:t>αν προσθέσουμε λίγες σταγόνες του δείκτη μπλε της </a:t>
            </a:r>
            <a:r>
              <a:rPr lang="el-GR" sz="1700" dirty="0" err="1"/>
              <a:t>βρωμοθυμόλης</a:t>
            </a:r>
            <a:r>
              <a:rPr lang="el-GR" sz="1700" dirty="0"/>
              <a:t> στο διάλυμα οποιουδήποτε οξέος, το διάλυμα θα πάρει κίτρινο χρώμα (δείκτης κανονικά έχει πράσινο χρώμα). </a:t>
            </a:r>
          </a:p>
          <a:p>
            <a:pPr lvl="2" algn="just">
              <a:spcAft>
                <a:spcPts val="800"/>
              </a:spcAft>
              <a:buFont typeface="Courier New" panose="02070309020205020404" pitchFamily="49" charset="0"/>
              <a:buChar char="o"/>
            </a:pPr>
            <a:r>
              <a:rPr lang="el-GR" sz="1700" dirty="0"/>
              <a:t>ο δείκτης </a:t>
            </a:r>
            <a:r>
              <a:rPr lang="el-GR" sz="1700" dirty="0" err="1"/>
              <a:t>ηλιανθίνη</a:t>
            </a:r>
            <a:r>
              <a:rPr lang="el-GR" sz="1700" dirty="0"/>
              <a:t>, αν προστεθεί σε όξινο διάλυμα αποκτά κόκκινο χρώμα(ο δείκτης κανονικά έχει κίτρινο χρώμα). </a:t>
            </a:r>
          </a:p>
          <a:p>
            <a:pPr lvl="2" algn="just">
              <a:spcAft>
                <a:spcPts val="800"/>
              </a:spcAft>
              <a:buFont typeface="Courier New" panose="02070309020205020404" pitchFamily="49" charset="0"/>
              <a:buChar char="o"/>
            </a:pPr>
            <a:r>
              <a:rPr lang="el-GR" sz="1700" dirty="0"/>
              <a:t>ο δείκτης βάμμα του ηλιοτροπίου που κανονικά έχει ιώδες χρώμα(μωβ) αν προστεθεί σε ένα όξινο διάλυμα αποκτά κόκκινο χρώμα</a:t>
            </a:r>
          </a:p>
          <a:p>
            <a:pPr lvl="2" algn="just">
              <a:spcAft>
                <a:spcPts val="800"/>
              </a:spcAft>
              <a:buFont typeface="Courier New" panose="02070309020205020404" pitchFamily="49" charset="0"/>
              <a:buChar char="o"/>
            </a:pPr>
            <a:endParaRPr lang="el-GR" sz="1600" dirty="0"/>
          </a:p>
          <a:p>
            <a:pPr lvl="1">
              <a:spcAft>
                <a:spcPts val="800"/>
              </a:spcAft>
              <a:buFont typeface="Courier New" panose="02070309020205020404" pitchFamily="49" charset="0"/>
              <a:buChar char="o"/>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8266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942CC97-842F-077E-D083-49EF29C7F840}"/>
              </a:ext>
            </a:extLst>
          </p:cNvPr>
          <p:cNvSpPr>
            <a:spLocks noGrp="1"/>
          </p:cNvSpPr>
          <p:nvPr>
            <p:ph type="title"/>
          </p:nvPr>
        </p:nvSpPr>
        <p:spPr>
          <a:xfrm>
            <a:off x="3373062" y="624110"/>
            <a:ext cx="8131550" cy="1280890"/>
          </a:xfrm>
        </p:spPr>
        <p:txBody>
          <a:bodyPr>
            <a:normAutofit/>
          </a:bodyPr>
          <a:lstStyle/>
          <a:p>
            <a:r>
              <a:rPr kumimoji="0" lang="el-GR" b="0" i="0" u="none" strike="noStrike" kern="1200" cap="none" spc="0" normalizeH="0" baseline="0" noProof="0">
                <a:ln>
                  <a:noFill/>
                </a:ln>
                <a:effectLst/>
                <a:uLnTx/>
                <a:uFillTx/>
                <a:latin typeface="Aptos Display" panose="02110004020202020204"/>
                <a:ea typeface="+mj-ea"/>
                <a:cs typeface="+mj-cs"/>
              </a:rPr>
              <a:t>Ιδιότητες των οξέων ή όξινος χαρακτήρας</a:t>
            </a:r>
            <a:endParaRPr lang="el-GR" dirty="0"/>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l-GR"/>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l-GR"/>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l-GR"/>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l-GR"/>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l-GR"/>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l-GR"/>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l-GR"/>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l-GR"/>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l-GR"/>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l-GR"/>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l-GR"/>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l-GR"/>
            </a:p>
          </p:txBody>
        </p:sp>
      </p:grpSp>
      <p:grpSp>
        <p:nvGrpSpPr>
          <p:cNvPr id="26" name="Group 25">
            <a:extLst>
              <a:ext uri="{FF2B5EF4-FFF2-40B4-BE49-F238E27FC236}">
                <a16:creationId xmlns:a16="http://schemas.microsoft.com/office/drawing/2014/main" id="{6F1CEC7A-E419-4950-AA57-B00546C29C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tx2">
              <a:lumMod val="75000"/>
              <a:alpha val="70000"/>
            </a:schemeClr>
          </a:solidFill>
        </p:grpSpPr>
        <p:sp>
          <p:nvSpPr>
            <p:cNvPr id="27" name="Freeform 27">
              <a:extLst>
                <a:ext uri="{FF2B5EF4-FFF2-40B4-BE49-F238E27FC236}">
                  <a16:creationId xmlns:a16="http://schemas.microsoft.com/office/drawing/2014/main" id="{7AE7DCD1-5235-45E8-B229-15A3E3962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l-GR"/>
            </a:p>
          </p:txBody>
        </p:sp>
        <p:sp>
          <p:nvSpPr>
            <p:cNvPr id="28" name="Freeform 28">
              <a:extLst>
                <a:ext uri="{FF2B5EF4-FFF2-40B4-BE49-F238E27FC236}">
                  <a16:creationId xmlns:a16="http://schemas.microsoft.com/office/drawing/2014/main" id="{C82E58C3-65A5-4079-BF94-E675AA410C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l-GR"/>
            </a:p>
          </p:txBody>
        </p:sp>
        <p:sp>
          <p:nvSpPr>
            <p:cNvPr id="29" name="Freeform 29">
              <a:extLst>
                <a:ext uri="{FF2B5EF4-FFF2-40B4-BE49-F238E27FC236}">
                  <a16:creationId xmlns:a16="http://schemas.microsoft.com/office/drawing/2014/main" id="{7AABE1FA-6DC8-4A47-AC5C-F05B9C111C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l-GR"/>
            </a:p>
          </p:txBody>
        </p:sp>
        <p:sp>
          <p:nvSpPr>
            <p:cNvPr id="30" name="Freeform 30">
              <a:extLst>
                <a:ext uri="{FF2B5EF4-FFF2-40B4-BE49-F238E27FC236}">
                  <a16:creationId xmlns:a16="http://schemas.microsoft.com/office/drawing/2014/main" id="{17BB7298-8900-4C67-B800-BD241F019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l-GR"/>
            </a:p>
          </p:txBody>
        </p:sp>
        <p:sp>
          <p:nvSpPr>
            <p:cNvPr id="31" name="Freeform 31">
              <a:extLst>
                <a:ext uri="{FF2B5EF4-FFF2-40B4-BE49-F238E27FC236}">
                  <a16:creationId xmlns:a16="http://schemas.microsoft.com/office/drawing/2014/main" id="{EE3442F8-53C2-490C-94EF-E423ECB95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l-GR"/>
            </a:p>
          </p:txBody>
        </p:sp>
        <p:sp>
          <p:nvSpPr>
            <p:cNvPr id="32" name="Freeform 32">
              <a:extLst>
                <a:ext uri="{FF2B5EF4-FFF2-40B4-BE49-F238E27FC236}">
                  <a16:creationId xmlns:a16="http://schemas.microsoft.com/office/drawing/2014/main" id="{3DBEA916-8B10-493A-8CBF-9B5FA2A4A0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l-GR"/>
            </a:p>
          </p:txBody>
        </p:sp>
        <p:sp>
          <p:nvSpPr>
            <p:cNvPr id="33" name="Freeform 33">
              <a:extLst>
                <a:ext uri="{FF2B5EF4-FFF2-40B4-BE49-F238E27FC236}">
                  <a16:creationId xmlns:a16="http://schemas.microsoft.com/office/drawing/2014/main" id="{248DB27B-F9EA-4F81-A746-7D57B768E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l-GR"/>
            </a:p>
          </p:txBody>
        </p:sp>
        <p:sp>
          <p:nvSpPr>
            <p:cNvPr id="34" name="Freeform 34">
              <a:extLst>
                <a:ext uri="{FF2B5EF4-FFF2-40B4-BE49-F238E27FC236}">
                  <a16:creationId xmlns:a16="http://schemas.microsoft.com/office/drawing/2014/main" id="{998E5C90-2A81-4013-AE09-2023B4407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l-GR"/>
            </a:p>
          </p:txBody>
        </p:sp>
        <p:sp>
          <p:nvSpPr>
            <p:cNvPr id="35" name="Freeform 35">
              <a:extLst>
                <a:ext uri="{FF2B5EF4-FFF2-40B4-BE49-F238E27FC236}">
                  <a16:creationId xmlns:a16="http://schemas.microsoft.com/office/drawing/2014/main" id="{86A8318B-7607-4519-8EEB-C7DD509653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l-GR"/>
            </a:p>
          </p:txBody>
        </p:sp>
        <p:sp>
          <p:nvSpPr>
            <p:cNvPr id="36" name="Freeform 36">
              <a:extLst>
                <a:ext uri="{FF2B5EF4-FFF2-40B4-BE49-F238E27FC236}">
                  <a16:creationId xmlns:a16="http://schemas.microsoft.com/office/drawing/2014/main" id="{5009FB1B-4865-45DB-8727-F012E3ACA5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l-GR"/>
            </a:p>
          </p:txBody>
        </p:sp>
        <p:sp>
          <p:nvSpPr>
            <p:cNvPr id="37" name="Freeform 37">
              <a:extLst>
                <a:ext uri="{FF2B5EF4-FFF2-40B4-BE49-F238E27FC236}">
                  <a16:creationId xmlns:a16="http://schemas.microsoft.com/office/drawing/2014/main" id="{5B209B64-3A98-4B1A-857A-2368AFED6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l-GR"/>
            </a:p>
          </p:txBody>
        </p:sp>
        <p:sp>
          <p:nvSpPr>
            <p:cNvPr id="38" name="Freeform 38">
              <a:extLst>
                <a:ext uri="{FF2B5EF4-FFF2-40B4-BE49-F238E27FC236}">
                  <a16:creationId xmlns:a16="http://schemas.microsoft.com/office/drawing/2014/main" id="{EB3B5D03-7AE3-411C-A820-6844E7D0C6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l-GR"/>
            </a:p>
          </p:txBody>
        </p:sp>
      </p:grpSp>
      <p:sp>
        <p:nvSpPr>
          <p:cNvPr id="40"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l-GR"/>
          </a:p>
        </p:txBody>
      </p:sp>
      <p:sp>
        <p:nvSpPr>
          <p:cNvPr id="3" name="Θέση περιεχομένου 2">
            <a:extLst>
              <a:ext uri="{FF2B5EF4-FFF2-40B4-BE49-F238E27FC236}">
                <a16:creationId xmlns:a16="http://schemas.microsoft.com/office/drawing/2014/main" id="{173C1E23-23DB-3BEE-16EE-CD0C5CF85E39}"/>
              </a:ext>
            </a:extLst>
          </p:cNvPr>
          <p:cNvSpPr>
            <a:spLocks noGrp="1"/>
          </p:cNvSpPr>
          <p:nvPr>
            <p:ph idx="1"/>
          </p:nvPr>
        </p:nvSpPr>
        <p:spPr>
          <a:xfrm>
            <a:off x="3373062" y="2133600"/>
            <a:ext cx="8131550" cy="3777622"/>
          </a:xfrm>
        </p:spPr>
        <p:txBody>
          <a:bodyPr>
            <a:normAutofit fontScale="92500" lnSpcReduction="10000"/>
          </a:bodyPr>
          <a:lstStyle/>
          <a:p>
            <a:pPr>
              <a:spcAft>
                <a:spcPts val="800"/>
              </a:spcAft>
            </a:pPr>
            <a:r>
              <a:rPr lang="el-GR" sz="2000" b="1" kern="100" dirty="0">
                <a:effectLst/>
                <a:latin typeface="Aptos" panose="020B0004020202020204" pitchFamily="34" charset="0"/>
                <a:ea typeface="Aptos" panose="020B0004020202020204" pitchFamily="34" charset="0"/>
                <a:cs typeface="Times New Roman" panose="02020603050405020304" pitchFamily="18" charset="0"/>
              </a:rPr>
              <a:t>Αντιδρούν με τα ανθρακικά άλατα και παράγεται διοξείδιο του άνθρακα.</a:t>
            </a:r>
          </a:p>
          <a:p>
            <a:pPr lvl="1">
              <a:spcAft>
                <a:spcPts val="800"/>
              </a:spcAft>
              <a:buFont typeface="Courier New" panose="02070309020205020404" pitchFamily="49" charset="0"/>
              <a:buChar char="o"/>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Αν ρίξουμε ξίδι πάνω σε μαγειρική σόδα ή σε μικρά κομμάτια μαρμάρου, θα παρατηρήσουμε σχηματισμό φυσαλίδων. Το οξικό οξύ που περιέχεται στο ξίδι αντιδρά με τη σόδα. Από τη χημική αντίδραση παράγεται ένα αέριο σε μορφή φυσαλίδων, το διοξείδιο του άνθρακα. Παρόμοια φαινόμενα θα παρατηρήσουμε αν αντί για ξίδι χρησιμοποιήσουμε χυμό λεμονιού.</a:t>
            </a:r>
          </a:p>
          <a:p>
            <a:pPr lvl="1">
              <a:spcAft>
                <a:spcPts val="800"/>
              </a:spcAft>
              <a:buFont typeface="Courier New" panose="02070309020205020404" pitchFamily="49" charset="0"/>
              <a:buChar char="o"/>
            </a:pPr>
            <a:r>
              <a:rPr lang="el-GR" sz="1800" dirty="0"/>
              <a:t>Στις δύο προηγούμενες περιπτώσεις πραγματοποιούνται οι χημικές αντιδράσεις:</a:t>
            </a:r>
          </a:p>
          <a:p>
            <a:pPr>
              <a:spcAft>
                <a:spcPts val="225"/>
              </a:spcAft>
              <a:buNone/>
            </a:pPr>
            <a:r>
              <a:rPr lang="el-GR" sz="2000" dirty="0">
                <a:effectLst/>
                <a:latin typeface="Verdana" panose="020B0604030504040204" pitchFamily="34" charset="0"/>
                <a:ea typeface="Times New Roman" panose="02020603050405020304" pitchFamily="18" charset="0"/>
              </a:rPr>
              <a:t>οξύ + μάρμαρο </a:t>
            </a:r>
            <a:r>
              <a:rPr lang="el-GR" sz="2000" dirty="0">
                <a:effectLst/>
                <a:latin typeface="Arial" panose="020B0604020202020204" pitchFamily="34" charset="0"/>
                <a:ea typeface="Times New Roman" panose="02020603050405020304" pitchFamily="18" charset="0"/>
              </a:rPr>
              <a:t>→</a:t>
            </a:r>
            <a:r>
              <a:rPr lang="el-GR" sz="2000" dirty="0">
                <a:effectLst/>
                <a:latin typeface="Verdana" panose="020B0604030504040204" pitchFamily="34" charset="0"/>
                <a:ea typeface="Times New Roman" panose="02020603050405020304" pitchFamily="18" charset="0"/>
              </a:rPr>
              <a:t> ..... + </a:t>
            </a:r>
            <a:r>
              <a:rPr lang="el-GR" sz="2000" dirty="0">
                <a:effectLst/>
                <a:latin typeface="Verdana" panose="020B0604030504040204" pitchFamily="34" charset="0"/>
                <a:ea typeface="Times New Roman" panose="02020603050405020304" pitchFamily="18" charset="0"/>
                <a:cs typeface="Verdana" panose="020B0604030504040204" pitchFamily="34" charset="0"/>
              </a:rPr>
              <a:t>διοξείδιο</a:t>
            </a:r>
            <a:r>
              <a:rPr lang="el-GR" sz="2000" dirty="0">
                <a:effectLst/>
                <a:latin typeface="Verdana" panose="020B0604030504040204" pitchFamily="34" charset="0"/>
                <a:ea typeface="Times New Roman" panose="02020603050405020304" pitchFamily="18" charset="0"/>
              </a:rPr>
              <a:t> </a:t>
            </a:r>
            <a:r>
              <a:rPr lang="el-GR" sz="2000" dirty="0">
                <a:effectLst/>
                <a:latin typeface="Verdana" panose="020B0604030504040204" pitchFamily="34" charset="0"/>
                <a:ea typeface="Times New Roman" panose="02020603050405020304" pitchFamily="18" charset="0"/>
                <a:cs typeface="Verdana" panose="020B0604030504040204" pitchFamily="34" charset="0"/>
              </a:rPr>
              <a:t>του</a:t>
            </a:r>
            <a:r>
              <a:rPr lang="el-GR" sz="2000" dirty="0">
                <a:effectLst/>
                <a:latin typeface="Verdana" panose="020B0604030504040204" pitchFamily="34" charset="0"/>
                <a:ea typeface="Times New Roman" panose="02020603050405020304" pitchFamily="18" charset="0"/>
              </a:rPr>
              <a:t> </a:t>
            </a:r>
            <a:r>
              <a:rPr lang="el-GR" sz="2000" dirty="0">
                <a:effectLst/>
                <a:latin typeface="Verdana" panose="020B0604030504040204" pitchFamily="34" charset="0"/>
                <a:ea typeface="Times New Roman" panose="02020603050405020304" pitchFamily="18" charset="0"/>
                <a:cs typeface="Verdana" panose="020B0604030504040204" pitchFamily="34" charset="0"/>
              </a:rPr>
              <a:t>άνθρακα</a:t>
            </a:r>
            <a:r>
              <a:rPr lang="el-GR" sz="2000" dirty="0">
                <a:effectLst/>
                <a:latin typeface="Verdana" panose="020B0604030504040204" pitchFamily="34" charset="0"/>
                <a:ea typeface="Times New Roman" panose="02020603050405020304" pitchFamily="18" charset="0"/>
              </a:rPr>
              <a:t> </a:t>
            </a:r>
            <a:r>
              <a:rPr lang="el-GR" sz="2000" dirty="0">
                <a:effectLst/>
                <a:latin typeface="Arial" panose="020B0604020202020204" pitchFamily="34" charset="0"/>
                <a:ea typeface="Times New Roman" panose="02020603050405020304" pitchFamily="18" charset="0"/>
              </a:rPr>
              <a:t>↑</a:t>
            </a:r>
            <a:endParaRPr lang="el-GR" sz="2000" dirty="0">
              <a:effectLst/>
              <a:latin typeface="Times New Roman" panose="02020603050405020304" pitchFamily="18" charset="0"/>
              <a:ea typeface="Times New Roman" panose="02020603050405020304" pitchFamily="18" charset="0"/>
            </a:endParaRPr>
          </a:p>
          <a:p>
            <a:pPr>
              <a:spcAft>
                <a:spcPts val="225"/>
              </a:spcAft>
              <a:buNone/>
            </a:pPr>
            <a:r>
              <a:rPr lang="el-GR" sz="2000" dirty="0">
                <a:effectLst/>
                <a:latin typeface="Verdana" panose="020B0604030504040204" pitchFamily="34" charset="0"/>
                <a:ea typeface="Times New Roman" panose="02020603050405020304" pitchFamily="18" charset="0"/>
              </a:rPr>
              <a:t>οξύ + μαγειρική σόδα </a:t>
            </a:r>
            <a:r>
              <a:rPr lang="el-GR" sz="2000" dirty="0">
                <a:effectLst/>
                <a:latin typeface="Arial" panose="020B0604020202020204" pitchFamily="34" charset="0"/>
                <a:ea typeface="Times New Roman" panose="02020603050405020304" pitchFamily="18" charset="0"/>
              </a:rPr>
              <a:t>→</a:t>
            </a:r>
            <a:r>
              <a:rPr lang="el-GR" sz="2000" dirty="0">
                <a:effectLst/>
                <a:latin typeface="Verdana" panose="020B0604030504040204" pitchFamily="34" charset="0"/>
                <a:ea typeface="Times New Roman" panose="02020603050405020304" pitchFamily="18" charset="0"/>
              </a:rPr>
              <a:t> ..... + </a:t>
            </a:r>
            <a:r>
              <a:rPr lang="el-GR" sz="2000" dirty="0">
                <a:effectLst/>
                <a:latin typeface="Verdana" panose="020B0604030504040204" pitchFamily="34" charset="0"/>
                <a:ea typeface="Times New Roman" panose="02020603050405020304" pitchFamily="18" charset="0"/>
                <a:cs typeface="Verdana" panose="020B0604030504040204" pitchFamily="34" charset="0"/>
              </a:rPr>
              <a:t>διοξείδιο</a:t>
            </a:r>
            <a:r>
              <a:rPr lang="el-GR" sz="2000" dirty="0">
                <a:effectLst/>
                <a:latin typeface="Verdana" panose="020B0604030504040204" pitchFamily="34" charset="0"/>
                <a:ea typeface="Times New Roman" panose="02020603050405020304" pitchFamily="18" charset="0"/>
              </a:rPr>
              <a:t> </a:t>
            </a:r>
            <a:r>
              <a:rPr lang="el-GR" sz="2000" dirty="0">
                <a:effectLst/>
                <a:latin typeface="Verdana" panose="020B0604030504040204" pitchFamily="34" charset="0"/>
                <a:ea typeface="Times New Roman" panose="02020603050405020304" pitchFamily="18" charset="0"/>
                <a:cs typeface="Verdana" panose="020B0604030504040204" pitchFamily="34" charset="0"/>
              </a:rPr>
              <a:t>του</a:t>
            </a:r>
            <a:r>
              <a:rPr lang="el-GR" sz="2000" dirty="0">
                <a:effectLst/>
                <a:latin typeface="Verdana" panose="020B0604030504040204" pitchFamily="34" charset="0"/>
                <a:ea typeface="Times New Roman" panose="02020603050405020304" pitchFamily="18" charset="0"/>
              </a:rPr>
              <a:t> </a:t>
            </a:r>
            <a:r>
              <a:rPr lang="el-GR" sz="2000" dirty="0">
                <a:effectLst/>
                <a:latin typeface="Verdana" panose="020B0604030504040204" pitchFamily="34" charset="0"/>
                <a:ea typeface="Times New Roman" panose="02020603050405020304" pitchFamily="18" charset="0"/>
                <a:cs typeface="Verdana" panose="020B0604030504040204" pitchFamily="34" charset="0"/>
              </a:rPr>
              <a:t>άνθρακα</a:t>
            </a:r>
            <a:r>
              <a:rPr lang="el-GR" sz="2000" dirty="0">
                <a:effectLst/>
                <a:latin typeface="Verdana" panose="020B0604030504040204" pitchFamily="34" charset="0"/>
                <a:ea typeface="Times New Roman" panose="02020603050405020304" pitchFamily="18" charset="0"/>
              </a:rPr>
              <a:t> </a:t>
            </a:r>
            <a:r>
              <a:rPr lang="el-GR" sz="2000" dirty="0">
                <a:effectLst/>
                <a:latin typeface="Arial" panose="020B0604020202020204" pitchFamily="34" charset="0"/>
                <a:ea typeface="Times New Roman" panose="02020603050405020304" pitchFamily="18" charset="0"/>
              </a:rPr>
              <a:t>↑</a:t>
            </a:r>
            <a:endParaRPr lang="el-GR" sz="2000" dirty="0">
              <a:effectLst/>
              <a:latin typeface="Times New Roman" panose="02020603050405020304" pitchFamily="18" charset="0"/>
              <a:ea typeface="Times New Roman" panose="02020603050405020304" pitchFamily="18" charset="0"/>
            </a:endParaRPr>
          </a:p>
          <a:p>
            <a:pPr lvl="1">
              <a:spcAft>
                <a:spcPts val="800"/>
              </a:spcAft>
              <a:buFont typeface="Courier New" panose="02070309020205020404" pitchFamily="49" charset="0"/>
              <a:buChar char="o"/>
            </a:pPr>
            <a:endParaRPr lang="el-GR" dirty="0"/>
          </a:p>
          <a:p>
            <a:pPr lvl="1">
              <a:spcAft>
                <a:spcPts val="800"/>
              </a:spcAft>
              <a:buFont typeface="Courier New" panose="02070309020205020404" pitchFamily="49" charset="0"/>
              <a:buChar char="o"/>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pPr lvl="2">
              <a:spcAft>
                <a:spcPts val="800"/>
              </a:spcAft>
              <a:buFont typeface="Courier New" panose="02070309020205020404" pitchFamily="49" charset="0"/>
              <a:buChar char="o"/>
            </a:pPr>
            <a:endParaRPr lang="el-GR" b="1"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25614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id="{94FA2D18-6AFB-5953-374D-483681C984DB}"/>
              </a:ext>
            </a:extLst>
          </p:cNvPr>
          <p:cNvSpPr>
            <a:spLocks noGrp="1"/>
          </p:cNvSpPr>
          <p:nvPr>
            <p:ph type="title"/>
          </p:nvPr>
        </p:nvSpPr>
        <p:spPr>
          <a:xfrm>
            <a:off x="1843391" y="624110"/>
            <a:ext cx="9383408" cy="1280890"/>
          </a:xfrm>
        </p:spPr>
        <p:txBody>
          <a:bodyPr>
            <a:normAutofit/>
          </a:bodyPr>
          <a:lstStyle/>
          <a:p>
            <a:r>
              <a:rPr kumimoji="0" lang="el-GR" b="0" i="0" u="none" strike="noStrike" kern="1200" cap="none" spc="0" normalizeH="0" baseline="0" noProof="0">
                <a:ln>
                  <a:noFill/>
                </a:ln>
                <a:solidFill>
                  <a:srgbClr val="FFFFFF"/>
                </a:solidFill>
                <a:effectLst/>
                <a:uLnTx/>
                <a:uFillTx/>
                <a:latin typeface="Aptos Display" panose="02110004020202020204"/>
                <a:ea typeface="+mj-ea"/>
                <a:cs typeface="+mj-cs"/>
              </a:rPr>
              <a:t>Ιδιότητες των οξέων ή όξινος χαρακτήρας</a:t>
            </a:r>
            <a:endParaRPr lang="el-GR">
              <a:solidFill>
                <a:srgbClr val="FFFFFF"/>
              </a:solidFill>
            </a:endParaRPr>
          </a:p>
        </p:txBody>
      </p:sp>
      <p:sp>
        <p:nvSpPr>
          <p:cNvPr id="12"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3" name="Θέση περιεχομένου 2">
            <a:extLst>
              <a:ext uri="{FF2B5EF4-FFF2-40B4-BE49-F238E27FC236}">
                <a16:creationId xmlns:a16="http://schemas.microsoft.com/office/drawing/2014/main" id="{98157D65-EF1B-BFF0-BCE6-DB638AE2CA1C}"/>
              </a:ext>
            </a:extLst>
          </p:cNvPr>
          <p:cNvSpPr>
            <a:spLocks noGrp="1"/>
          </p:cNvSpPr>
          <p:nvPr>
            <p:ph idx="1"/>
          </p:nvPr>
        </p:nvSpPr>
        <p:spPr>
          <a:xfrm>
            <a:off x="1843392" y="2623930"/>
            <a:ext cx="9383408" cy="3287292"/>
          </a:xfrm>
        </p:spPr>
        <p:txBody>
          <a:bodyPr>
            <a:normAutofit/>
          </a:bodyPr>
          <a:lstStyle/>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l-GR" sz="2000" b="1"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Αντιδρούν με τα ανθρακικά άλατα και παράγεται διοξείδιο του άνθρακα.</a:t>
            </a:r>
          </a:p>
          <a:p>
            <a:pPr lvl="1">
              <a:spcAft>
                <a:spcPts val="800"/>
              </a:spcAft>
              <a:buFont typeface="Courier New" panose="02070309020205020404" pitchFamily="49" charset="0"/>
              <a:buChar char="o"/>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Τόσο η μαγειρική σόδα όσο και το μάρμαρο ανήκουν σε μια κατηγορία χημικών ενώσεων που ονομάζονται ανθρακικά άλατα (για τα άλατα θα μιλήσουμε σε επόμενη ενότητα).</a:t>
            </a:r>
          </a:p>
          <a:p>
            <a:pPr lvl="1">
              <a:buFont typeface="Courier New" panose="02070309020205020404" pitchFamily="49" charset="0"/>
              <a:buChar char="o"/>
            </a:pPr>
            <a:r>
              <a:rPr lang="el-GR" sz="1800" dirty="0"/>
              <a:t>Τα διαλύματα των οξέων, κατά κανόνα, αντιδρούν με τα ανθρακικά άλατα.</a:t>
            </a:r>
          </a:p>
          <a:p>
            <a:pPr lvl="2">
              <a:buFont typeface="Courier New" panose="02070309020205020404" pitchFamily="49" charset="0"/>
              <a:buChar char="o"/>
            </a:pPr>
            <a:r>
              <a:rPr lang="el-GR" sz="1600" dirty="0"/>
              <a:t>οξύ + ανθρακικό άλας → ..... + διοξείδιο του άνθρακα ↑</a:t>
            </a:r>
          </a:p>
          <a:p>
            <a:pPr lvl="1">
              <a:spcAft>
                <a:spcPts val="800"/>
              </a:spcAft>
              <a:buFont typeface="Courier New" panose="02070309020205020404" pitchFamily="49" charset="0"/>
              <a:buChar char="o"/>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84040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2" name="Τίτλος 1">
            <a:extLst>
              <a:ext uri="{FF2B5EF4-FFF2-40B4-BE49-F238E27FC236}">
                <a16:creationId xmlns:a16="http://schemas.microsoft.com/office/drawing/2014/main" id="{778A1FFB-192B-1E82-DE9A-1B24F708CE49}"/>
              </a:ext>
            </a:extLst>
          </p:cNvPr>
          <p:cNvSpPr>
            <a:spLocks noGrp="1"/>
          </p:cNvSpPr>
          <p:nvPr>
            <p:ph type="title"/>
          </p:nvPr>
        </p:nvSpPr>
        <p:spPr>
          <a:xfrm>
            <a:off x="1843391" y="624110"/>
            <a:ext cx="9383408" cy="1280890"/>
          </a:xfrm>
        </p:spPr>
        <p:txBody>
          <a:bodyPr>
            <a:normAutofit/>
          </a:bodyPr>
          <a:lstStyle/>
          <a:p>
            <a:r>
              <a:rPr kumimoji="0" lang="el-GR" b="0" i="0" u="none" strike="noStrike" kern="1200" cap="none" spc="0" normalizeH="0" baseline="0" noProof="0">
                <a:ln>
                  <a:noFill/>
                </a:ln>
                <a:solidFill>
                  <a:srgbClr val="FFFFFF"/>
                </a:solidFill>
                <a:effectLst/>
                <a:uLnTx/>
                <a:uFillTx/>
                <a:latin typeface="Aptos Display" panose="02110004020202020204"/>
                <a:ea typeface="+mj-ea"/>
                <a:cs typeface="+mj-cs"/>
              </a:rPr>
              <a:t>Ιδιότητες των οξέων ή όξινος χαρακτήρας</a:t>
            </a:r>
            <a:endParaRPr lang="el-GR">
              <a:solidFill>
                <a:srgbClr val="FFFFFF"/>
              </a:solidFill>
            </a:endParaRPr>
          </a:p>
        </p:txBody>
      </p:sp>
      <p:sp>
        <p:nvSpPr>
          <p:cNvPr id="12"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l-GR"/>
          </a:p>
        </p:txBody>
      </p:sp>
      <p:sp>
        <p:nvSpPr>
          <p:cNvPr id="3" name="Θέση περιεχομένου 2">
            <a:extLst>
              <a:ext uri="{FF2B5EF4-FFF2-40B4-BE49-F238E27FC236}">
                <a16:creationId xmlns:a16="http://schemas.microsoft.com/office/drawing/2014/main" id="{46B60D1B-7630-F90E-7053-DB189A184C39}"/>
              </a:ext>
            </a:extLst>
          </p:cNvPr>
          <p:cNvSpPr>
            <a:spLocks noGrp="1"/>
          </p:cNvSpPr>
          <p:nvPr>
            <p:ph idx="1"/>
          </p:nvPr>
        </p:nvSpPr>
        <p:spPr>
          <a:xfrm>
            <a:off x="1843392" y="2623930"/>
            <a:ext cx="9383408" cy="3287292"/>
          </a:xfrm>
        </p:spPr>
        <p:txBody>
          <a:bodyPr>
            <a:normAutofit fontScale="92500" lnSpcReduction="20000"/>
          </a:bodyPr>
          <a:lstStyle/>
          <a:p>
            <a:pPr>
              <a:spcAft>
                <a:spcPts val="800"/>
              </a:spcAft>
            </a:pPr>
            <a:r>
              <a:rPr lang="el-GR" sz="2000" b="1" kern="100" dirty="0">
                <a:effectLst/>
                <a:latin typeface="Aptos" panose="020B0004020202020204" pitchFamily="34" charset="0"/>
                <a:ea typeface="Aptos" panose="020B0004020202020204" pitchFamily="34" charset="0"/>
                <a:cs typeface="Times New Roman" panose="02020603050405020304" pitchFamily="18" charset="0"/>
              </a:rPr>
              <a:t>Αντιδρούν με πολλά μέταλλα και παράγεται υδρογόνο.</a:t>
            </a:r>
          </a:p>
          <a:p>
            <a:pPr lvl="1">
              <a:spcAft>
                <a:spcPts val="800"/>
              </a:spcAft>
              <a:buFont typeface="Courier New" panose="02070309020205020404" pitchFamily="49" charset="0"/>
              <a:buChar char="o"/>
            </a:pPr>
            <a:r>
              <a:rPr lang="el-GR" sz="1800" kern="100" dirty="0">
                <a:effectLst/>
                <a:latin typeface="Aptos" panose="020B0004020202020204" pitchFamily="34" charset="0"/>
                <a:ea typeface="Aptos" panose="020B0004020202020204" pitchFamily="34" charset="0"/>
                <a:cs typeface="Times New Roman" panose="02020603050405020304" pitchFamily="18" charset="0"/>
              </a:rPr>
              <a:t>Αν βάλουμε σε ένα δοκιμαστικό σωλήνα μικρά κομμάτια ψευδαργύρου και ρίξουμε μέσα διάλυμα υδροχλωρίου, θα παρατηρήσουμε παραγωγή ενός αερίου. Το αέριο αυτό είναι το υδρογόνο</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p>
          <a:p>
            <a:pPr lvl="1">
              <a:spcAft>
                <a:spcPts val="800"/>
              </a:spcAft>
              <a:buFont typeface="Courier New" panose="02070309020205020404" pitchFamily="49" charset="0"/>
              <a:buChar char="o"/>
            </a:pPr>
            <a:r>
              <a:rPr lang="el-GR" sz="1800" dirty="0"/>
              <a:t>Όπως ο ψευδάργυρος, έτσι και πολλά άλλα μέταλλα αντιδρούν με ορισμένα διαλύματα οξέων και παράγουν αέριο υδρογόνο.</a:t>
            </a:r>
          </a:p>
          <a:p>
            <a:pPr>
              <a:spcAft>
                <a:spcPts val="225"/>
              </a:spcAft>
              <a:buNone/>
            </a:pPr>
            <a:r>
              <a:rPr lang="el-GR" sz="2000" dirty="0">
                <a:effectLst/>
                <a:latin typeface="Verdana" panose="020B0604030504040204" pitchFamily="34" charset="0"/>
                <a:ea typeface="Times New Roman" panose="02020603050405020304" pitchFamily="18" charset="0"/>
              </a:rPr>
              <a:t>οξύ + μέταλλο </a:t>
            </a:r>
            <a:r>
              <a:rPr lang="el-GR" sz="2000" dirty="0">
                <a:effectLst/>
                <a:latin typeface="Arial" panose="020B0604020202020204" pitchFamily="34" charset="0"/>
                <a:ea typeface="Times New Roman" panose="02020603050405020304" pitchFamily="18" charset="0"/>
              </a:rPr>
              <a:t>→</a:t>
            </a:r>
            <a:r>
              <a:rPr lang="el-GR" sz="2000" dirty="0">
                <a:effectLst/>
                <a:latin typeface="Verdana" panose="020B0604030504040204" pitchFamily="34" charset="0"/>
                <a:ea typeface="Times New Roman" panose="02020603050405020304" pitchFamily="18" charset="0"/>
              </a:rPr>
              <a:t> ..... + </a:t>
            </a:r>
            <a:r>
              <a:rPr lang="el-GR" sz="2000" dirty="0">
                <a:effectLst/>
                <a:latin typeface="Verdana" panose="020B0604030504040204" pitchFamily="34" charset="0"/>
                <a:ea typeface="Times New Roman" panose="02020603050405020304" pitchFamily="18" charset="0"/>
                <a:cs typeface="Verdana" panose="020B0604030504040204" pitchFamily="34" charset="0"/>
              </a:rPr>
              <a:t>υδρογόνο</a:t>
            </a:r>
            <a:r>
              <a:rPr lang="el-GR" sz="2000" dirty="0">
                <a:effectLst/>
                <a:latin typeface="Verdana" panose="020B0604030504040204" pitchFamily="34" charset="0"/>
                <a:ea typeface="Times New Roman" panose="02020603050405020304" pitchFamily="18" charset="0"/>
              </a:rPr>
              <a:t> </a:t>
            </a:r>
            <a:r>
              <a:rPr lang="el-GR" sz="2000" dirty="0">
                <a:effectLst/>
                <a:latin typeface="Arial" panose="020B0604020202020204" pitchFamily="34" charset="0"/>
                <a:ea typeface="Times New Roman" panose="02020603050405020304" pitchFamily="18" charset="0"/>
              </a:rPr>
              <a:t>↑</a:t>
            </a:r>
            <a:endParaRPr lang="el-GR" sz="2000" dirty="0">
              <a:effectLst/>
              <a:latin typeface="Times New Roman" panose="02020603050405020304" pitchFamily="18" charset="0"/>
              <a:ea typeface="Times New Roman" panose="02020603050405020304" pitchFamily="18" charset="0"/>
            </a:endParaRPr>
          </a:p>
          <a:p>
            <a:pPr lvl="2">
              <a:spcAft>
                <a:spcPts val="800"/>
              </a:spcAft>
              <a:buFont typeface="Courier New" panose="02070309020205020404" pitchFamily="49" charset="0"/>
              <a:buChar char="o"/>
            </a:pPr>
            <a:endParaRPr lang="el-GR" sz="1600" kern="100" dirty="0">
              <a:effectLst/>
              <a:latin typeface="Aptos" panose="020B0004020202020204" pitchFamily="34" charset="0"/>
              <a:ea typeface="Aptos" panose="020B0004020202020204" pitchFamily="34" charset="0"/>
              <a:cs typeface="Times New Roman" panose="02020603050405020304" pitchFamily="18" charset="0"/>
            </a:endParaRPr>
          </a:p>
          <a:p>
            <a:pPr lvl="1">
              <a:spcAft>
                <a:spcPts val="800"/>
              </a:spcAft>
              <a:buFont typeface="Courier New" panose="02070309020205020404" pitchFamily="49" charset="0"/>
              <a:buChar char="o"/>
            </a:pPr>
            <a:r>
              <a:rPr lang="el-GR" sz="1800" dirty="0"/>
              <a:t>Μερικά μέταλλα, όπως ο χαλκός, δεν αντιδρούν με αυτά τα διαλύματα.</a:t>
            </a:r>
          </a:p>
          <a:p>
            <a:pPr lvl="1">
              <a:spcAft>
                <a:spcPts val="800"/>
              </a:spcAft>
              <a:buFont typeface="Courier New" panose="02070309020205020404" pitchFamily="49" charset="0"/>
              <a:buChar char="o"/>
            </a:pP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lvl="1">
              <a:spcAft>
                <a:spcPts val="800"/>
              </a:spcAft>
              <a:buFont typeface="Courier New" panose="02070309020205020404" pitchFamily="49" charset="0"/>
              <a:buChar char="o"/>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spcAft>
                <a:spcPts val="800"/>
              </a:spcAft>
              <a:buFont typeface="+mj-lt"/>
              <a:buAutoNum type="arabicPeriod"/>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endParaRPr lang="el-GR"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141087820"/>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206</TotalTime>
  <Words>708</Words>
  <Application>Microsoft Office PowerPoint</Application>
  <PresentationFormat>Ευρεία οθόνη</PresentationFormat>
  <Paragraphs>89</Paragraphs>
  <Slides>13</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13</vt:i4>
      </vt:variant>
    </vt:vector>
  </HeadingPairs>
  <TitlesOfParts>
    <vt:vector size="22" baseType="lpstr">
      <vt:lpstr>Aptos</vt:lpstr>
      <vt:lpstr>Aptos Display</vt:lpstr>
      <vt:lpstr>Arial</vt:lpstr>
      <vt:lpstr>Century Gothic</vt:lpstr>
      <vt:lpstr>Courier New</vt:lpstr>
      <vt:lpstr>Times New Roman</vt:lpstr>
      <vt:lpstr>Verdana</vt:lpstr>
      <vt:lpstr>Wingdings 3</vt:lpstr>
      <vt:lpstr>Θρόισμα</vt:lpstr>
      <vt:lpstr>Οξέα </vt:lpstr>
      <vt:lpstr>Στόχοι ενότητας</vt:lpstr>
      <vt:lpstr>Οξέα από την καθημερινή μας ζωή.</vt:lpstr>
      <vt:lpstr>Ιδιότητες των οξέων ή όξινος χαρακτήρας</vt:lpstr>
      <vt:lpstr>Ιδιότητες των οξέων ή όξινος χαρακτήρας</vt:lpstr>
      <vt:lpstr>Ιδιότητες των οξέων ή όξινος χαρακτήρας</vt:lpstr>
      <vt:lpstr>Ιδιότητες των οξέων ή όξινος χαρακτήρας</vt:lpstr>
      <vt:lpstr>Ιδιότητες των οξέων ή όξινος χαρακτήρας</vt:lpstr>
      <vt:lpstr>Ιδιότητες των οξέων ή όξινος χαρακτήρας</vt:lpstr>
      <vt:lpstr>Ιδιότητες των οξέων ή όξινος χαρακτήρας</vt:lpstr>
      <vt:lpstr>Οξέα κατά Arrhenius</vt:lpstr>
      <vt:lpstr>Οξέα κατά Arrhenius</vt:lpstr>
      <vt:lpstr>Κάποια παραδείγματα και αντιπαραδείγματα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AΓΓΕΛΙΚΗ ΠΟΛΙΤΑΚΗ</dc:creator>
  <cp:lastModifiedBy>AΓΓΕΛΙΚΗ ΠΟΛΙΤΑΚΗ</cp:lastModifiedBy>
  <cp:revision>1</cp:revision>
  <dcterms:created xsi:type="dcterms:W3CDTF">2025-11-17T23:27:58Z</dcterms:created>
  <dcterms:modified xsi:type="dcterms:W3CDTF">2025-12-25T18:01:26Z</dcterms:modified>
</cp:coreProperties>
</file>