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404956-8540-D463-E1A8-62F8D3E6D126}" v="528" dt="2025-11-20T19:44:26.2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A AIKATERINI" userId="S::aimega@o365.uth.gr::23543c0b-ed57-4d0c-9d69-e20a6e79ffb0" providerId="AD" clId="Web-{6D404956-8540-D463-E1A8-62F8D3E6D126}"/>
    <pc:docChg chg="addSld modSld addMainMaster delMainMaster">
      <pc:chgData name="MEGA AIKATERINI" userId="S::aimega@o365.uth.gr::23543c0b-ed57-4d0c-9d69-e20a6e79ffb0" providerId="AD" clId="Web-{6D404956-8540-D463-E1A8-62F8D3E6D126}" dt="2025-11-20T19:44:26.203" v="438" actId="14100"/>
      <pc:docMkLst>
        <pc:docMk/>
      </pc:docMkLst>
      <pc:sldChg chg="addSp delSp modSp mod setBg modClrScheme chgLayout">
        <pc:chgData name="MEGA AIKATERINI" userId="S::aimega@o365.uth.gr::23543c0b-ed57-4d0c-9d69-e20a6e79ffb0" providerId="AD" clId="Web-{6D404956-8540-D463-E1A8-62F8D3E6D126}" dt="2025-11-20T19:29:35.140" v="28"/>
        <pc:sldMkLst>
          <pc:docMk/>
          <pc:sldMk cId="2325122232" sldId="256"/>
        </pc:sldMkLst>
        <pc:spChg chg="mod">
          <ac:chgData name="MEGA AIKATERINI" userId="S::aimega@o365.uth.gr::23543c0b-ed57-4d0c-9d69-e20a6e79ffb0" providerId="AD" clId="Web-{6D404956-8540-D463-E1A8-62F8D3E6D126}" dt="2025-11-20T19:29:35.140" v="28"/>
          <ac:spMkLst>
            <pc:docMk/>
            <pc:sldMk cId="2325122232" sldId="256"/>
            <ac:spMk id="2" creationId="{00000000-0000-0000-0000-000000000000}"/>
          </ac:spMkLst>
        </pc:spChg>
        <pc:spChg chg="mod">
          <ac:chgData name="MEGA AIKATERINI" userId="S::aimega@o365.uth.gr::23543c0b-ed57-4d0c-9d69-e20a6e79ffb0" providerId="AD" clId="Web-{6D404956-8540-D463-E1A8-62F8D3E6D126}" dt="2025-11-20T19:29:35.140" v="28"/>
          <ac:spMkLst>
            <pc:docMk/>
            <pc:sldMk cId="2325122232" sldId="256"/>
            <ac:spMk id="3" creationId="{00000000-0000-0000-0000-000000000000}"/>
          </ac:spMkLst>
        </pc:spChg>
        <pc:spChg chg="add del">
          <ac:chgData name="MEGA AIKATERINI" userId="S::aimega@o365.uth.gr::23543c0b-ed57-4d0c-9d69-e20a6e79ffb0" providerId="AD" clId="Web-{6D404956-8540-D463-E1A8-62F8D3E6D126}" dt="2025-11-20T19:29:34.999" v="27"/>
          <ac:spMkLst>
            <pc:docMk/>
            <pc:sldMk cId="2325122232" sldId="256"/>
            <ac:spMk id="9" creationId="{D7468962-6189-43AD-BB02-A6F88AD0E5B4}"/>
          </ac:spMkLst>
        </pc:spChg>
        <pc:spChg chg="add del">
          <ac:chgData name="MEGA AIKATERINI" userId="S::aimega@o365.uth.gr::23543c0b-ed57-4d0c-9d69-e20a6e79ffb0" providerId="AD" clId="Web-{6D404956-8540-D463-E1A8-62F8D3E6D126}" dt="2025-11-20T19:29:34.999" v="27"/>
          <ac:spMkLst>
            <pc:docMk/>
            <pc:sldMk cId="2325122232" sldId="256"/>
            <ac:spMk id="11" creationId="{5BF2E68D-E9CA-4A00-AE2B-17BCDFABC383}"/>
          </ac:spMkLst>
        </pc:spChg>
        <pc:spChg chg="add del">
          <ac:chgData name="MEGA AIKATERINI" userId="S::aimega@o365.uth.gr::23543c0b-ed57-4d0c-9d69-e20a6e79ffb0" providerId="AD" clId="Web-{6D404956-8540-D463-E1A8-62F8D3E6D126}" dt="2025-11-20T19:29:34.999" v="27"/>
          <ac:spMkLst>
            <pc:docMk/>
            <pc:sldMk cId="2325122232" sldId="256"/>
            <ac:spMk id="13" creationId="{7E1304CE-399E-4EFB-AC6F-CA3ABE76CD93}"/>
          </ac:spMkLst>
        </pc:spChg>
        <pc:spChg chg="add">
          <ac:chgData name="MEGA AIKATERINI" userId="S::aimega@o365.uth.gr::23543c0b-ed57-4d0c-9d69-e20a6e79ffb0" providerId="AD" clId="Web-{6D404956-8540-D463-E1A8-62F8D3E6D126}" dt="2025-11-20T19:29:35.140" v="28"/>
          <ac:spMkLst>
            <pc:docMk/>
            <pc:sldMk cId="2325122232" sldId="256"/>
            <ac:spMk id="21" creationId="{5E5473D2-DD46-DFAF-84EC-264D6CE58B94}"/>
          </ac:spMkLst>
        </pc:spChg>
        <pc:picChg chg="add del">
          <ac:chgData name="MEGA AIKATERINI" userId="S::aimega@o365.uth.gr::23543c0b-ed57-4d0c-9d69-e20a6e79ffb0" providerId="AD" clId="Web-{6D404956-8540-D463-E1A8-62F8D3E6D126}" dt="2025-11-20T19:29:34.999" v="27"/>
          <ac:picMkLst>
            <pc:docMk/>
            <pc:sldMk cId="2325122232" sldId="256"/>
            <ac:picMk id="4" creationId="{F6496B28-BF4A-5ACD-E1C2-0DBE9BA67FD3}"/>
          </ac:picMkLst>
        </pc:picChg>
        <pc:picChg chg="add">
          <ac:chgData name="MEGA AIKATERINI" userId="S::aimega@o365.uth.gr::23543c0b-ed57-4d0c-9d69-e20a6e79ffb0" providerId="AD" clId="Web-{6D404956-8540-D463-E1A8-62F8D3E6D126}" dt="2025-11-20T19:29:35.140" v="28"/>
          <ac:picMkLst>
            <pc:docMk/>
            <pc:sldMk cId="2325122232" sldId="256"/>
            <ac:picMk id="22" creationId="{28AAAE21-F03A-6F34-4AE9-D9AD6AACB81C}"/>
          </ac:picMkLst>
        </pc:picChg>
        <pc:cxnChg chg="add del">
          <ac:chgData name="MEGA AIKATERINI" userId="S::aimega@o365.uth.gr::23543c0b-ed57-4d0c-9d69-e20a6e79ffb0" providerId="AD" clId="Web-{6D404956-8540-D463-E1A8-62F8D3E6D126}" dt="2025-11-20T19:29:34.999" v="27"/>
          <ac:cxnSpMkLst>
            <pc:docMk/>
            <pc:sldMk cId="2325122232" sldId="256"/>
            <ac:cxnSpMk id="15" creationId="{0B346787-55AA-410B-9763-FB4DF19D58B3}"/>
          </ac:cxnSpMkLst>
        </pc:cxnChg>
        <pc:cxnChg chg="add del">
          <ac:chgData name="MEGA AIKATERINI" userId="S::aimega@o365.uth.gr::23543c0b-ed57-4d0c-9d69-e20a6e79ffb0" providerId="AD" clId="Web-{6D404956-8540-D463-E1A8-62F8D3E6D126}" dt="2025-11-20T19:29:34.999" v="27"/>
          <ac:cxnSpMkLst>
            <pc:docMk/>
            <pc:sldMk cId="2325122232" sldId="256"/>
            <ac:cxnSpMk id="17" creationId="{F74228F0-C94A-49D1-98AF-F8C229FF099F}"/>
          </ac:cxnSpMkLst>
        </pc:cxnChg>
        <pc:cxnChg chg="add del">
          <ac:chgData name="MEGA AIKATERINI" userId="S::aimega@o365.uth.gr::23543c0b-ed57-4d0c-9d69-e20a6e79ffb0" providerId="AD" clId="Web-{6D404956-8540-D463-E1A8-62F8D3E6D126}" dt="2025-11-20T19:29:34.999" v="27"/>
          <ac:cxnSpMkLst>
            <pc:docMk/>
            <pc:sldMk cId="2325122232" sldId="256"/>
            <ac:cxnSpMk id="19" creationId="{9C5F0E5C-AB75-49D9-8D9B-727A524E402A}"/>
          </ac:cxnSpMkLst>
        </pc:cxnChg>
      </pc:sldChg>
      <pc:sldChg chg="modSp new">
        <pc:chgData name="MEGA AIKATERINI" userId="S::aimega@o365.uth.gr::23543c0b-ed57-4d0c-9d69-e20a6e79ffb0" providerId="AD" clId="Web-{6D404956-8540-D463-E1A8-62F8D3E6D126}" dt="2025-11-20T19:33:01.252" v="203" actId="20577"/>
        <pc:sldMkLst>
          <pc:docMk/>
          <pc:sldMk cId="836782984" sldId="257"/>
        </pc:sldMkLst>
        <pc:spChg chg="mod">
          <ac:chgData name="MEGA AIKATERINI" userId="S::aimega@o365.uth.gr::23543c0b-ed57-4d0c-9d69-e20a6e79ffb0" providerId="AD" clId="Web-{6D404956-8540-D463-E1A8-62F8D3E6D126}" dt="2025-11-20T19:30:09.187" v="47" actId="20577"/>
          <ac:spMkLst>
            <pc:docMk/>
            <pc:sldMk cId="836782984" sldId="257"/>
            <ac:spMk id="2" creationId="{5530CFEC-FFDF-A22A-525B-79B73E63AD39}"/>
          </ac:spMkLst>
        </pc:spChg>
        <pc:spChg chg="mod">
          <ac:chgData name="MEGA AIKATERINI" userId="S::aimega@o365.uth.gr::23543c0b-ed57-4d0c-9d69-e20a6e79ffb0" providerId="AD" clId="Web-{6D404956-8540-D463-E1A8-62F8D3E6D126}" dt="2025-11-20T19:33:01.252" v="203" actId="20577"/>
          <ac:spMkLst>
            <pc:docMk/>
            <pc:sldMk cId="836782984" sldId="257"/>
            <ac:spMk id="3" creationId="{85A6C083-10B8-1042-AF46-6308337BDAAF}"/>
          </ac:spMkLst>
        </pc:spChg>
      </pc:sldChg>
      <pc:sldChg chg="addSp delSp modSp new">
        <pc:chgData name="MEGA AIKATERINI" userId="S::aimega@o365.uth.gr::23543c0b-ed57-4d0c-9d69-e20a6e79ffb0" providerId="AD" clId="Web-{6D404956-8540-D463-E1A8-62F8D3E6D126}" dt="2025-11-20T19:40:31.166" v="376" actId="20577"/>
        <pc:sldMkLst>
          <pc:docMk/>
          <pc:sldMk cId="2723554910" sldId="258"/>
        </pc:sldMkLst>
        <pc:spChg chg="mod">
          <ac:chgData name="MEGA AIKATERINI" userId="S::aimega@o365.uth.gr::23543c0b-ed57-4d0c-9d69-e20a6e79ffb0" providerId="AD" clId="Web-{6D404956-8540-D463-E1A8-62F8D3E6D126}" dt="2025-11-20T19:33:36.346" v="226" actId="20577"/>
          <ac:spMkLst>
            <pc:docMk/>
            <pc:sldMk cId="2723554910" sldId="258"/>
            <ac:spMk id="2" creationId="{7F56A43E-9C87-4731-2079-5D44106A1C89}"/>
          </ac:spMkLst>
        </pc:spChg>
        <pc:spChg chg="mod">
          <ac:chgData name="MEGA AIKATERINI" userId="S::aimega@o365.uth.gr::23543c0b-ed57-4d0c-9d69-e20a6e79ffb0" providerId="AD" clId="Web-{6D404956-8540-D463-E1A8-62F8D3E6D126}" dt="2025-11-20T19:40:31.166" v="376" actId="20577"/>
          <ac:spMkLst>
            <pc:docMk/>
            <pc:sldMk cId="2723554910" sldId="258"/>
            <ac:spMk id="3" creationId="{95B6EE60-750C-0053-1FDE-8701D3C3D38D}"/>
          </ac:spMkLst>
        </pc:spChg>
        <pc:spChg chg="add mod">
          <ac:chgData name="MEGA AIKATERINI" userId="S::aimega@o365.uth.gr::23543c0b-ed57-4d0c-9d69-e20a6e79ffb0" providerId="AD" clId="Web-{6D404956-8540-D463-E1A8-62F8D3E6D126}" dt="2025-11-20T19:34:28.331" v="252" actId="14100"/>
          <ac:spMkLst>
            <pc:docMk/>
            <pc:sldMk cId="2723554910" sldId="258"/>
            <ac:spMk id="4" creationId="{EE1DD088-274D-DCF0-7D1A-9EF0EACA692C}"/>
          </ac:spMkLst>
        </pc:spChg>
        <pc:spChg chg="add mod">
          <ac:chgData name="MEGA AIKATERINI" userId="S::aimega@o365.uth.gr::23543c0b-ed57-4d0c-9d69-e20a6e79ffb0" providerId="AD" clId="Web-{6D404956-8540-D463-E1A8-62F8D3E6D126}" dt="2025-11-20T19:34:57.130" v="270" actId="20577"/>
          <ac:spMkLst>
            <pc:docMk/>
            <pc:sldMk cId="2723554910" sldId="258"/>
            <ac:spMk id="5" creationId="{F5B38797-C253-B23F-CA66-00DEE3774D0A}"/>
          </ac:spMkLst>
        </pc:spChg>
        <pc:spChg chg="add mod">
          <ac:chgData name="MEGA AIKATERINI" userId="S::aimega@o365.uth.gr::23543c0b-ed57-4d0c-9d69-e20a6e79ffb0" providerId="AD" clId="Web-{6D404956-8540-D463-E1A8-62F8D3E6D126}" dt="2025-11-20T19:35:47.540" v="318" actId="1076"/>
          <ac:spMkLst>
            <pc:docMk/>
            <pc:sldMk cId="2723554910" sldId="258"/>
            <ac:spMk id="6" creationId="{4A1DD676-9AB8-06DD-B6DA-5615CA39AC67}"/>
          </ac:spMkLst>
        </pc:spChg>
        <pc:spChg chg="add mod">
          <ac:chgData name="MEGA AIKATERINI" userId="S::aimega@o365.uth.gr::23543c0b-ed57-4d0c-9d69-e20a6e79ffb0" providerId="AD" clId="Web-{6D404956-8540-D463-E1A8-62F8D3E6D126}" dt="2025-11-20T19:36:40.372" v="332" actId="1076"/>
          <ac:spMkLst>
            <pc:docMk/>
            <pc:sldMk cId="2723554910" sldId="258"/>
            <ac:spMk id="7" creationId="{5A38BCE8-9A74-9729-B7A6-F9DF1E3B9AFD}"/>
          </ac:spMkLst>
        </pc:spChg>
        <pc:spChg chg="add del mod">
          <ac:chgData name="MEGA AIKATERINI" userId="S::aimega@o365.uth.gr::23543c0b-ed57-4d0c-9d69-e20a6e79ffb0" providerId="AD" clId="Web-{6D404956-8540-D463-E1A8-62F8D3E6D126}" dt="2025-11-20T19:39:02.348" v="343"/>
          <ac:spMkLst>
            <pc:docMk/>
            <pc:sldMk cId="2723554910" sldId="258"/>
            <ac:spMk id="10" creationId="{8F746EC8-6AD8-5E45-0528-746587365DF7}"/>
          </ac:spMkLst>
        </pc:spChg>
        <pc:spChg chg="add mod">
          <ac:chgData name="MEGA AIKATERINI" userId="S::aimega@o365.uth.gr::23543c0b-ed57-4d0c-9d69-e20a6e79ffb0" providerId="AD" clId="Web-{6D404956-8540-D463-E1A8-62F8D3E6D126}" dt="2025-11-20T19:39:32.646" v="346" actId="1076"/>
          <ac:spMkLst>
            <pc:docMk/>
            <pc:sldMk cId="2723554910" sldId="258"/>
            <ac:spMk id="11" creationId="{B4B2E17A-1375-74A0-6403-9642CD634D7C}"/>
          </ac:spMkLst>
        </pc:spChg>
        <pc:spChg chg="add mod">
          <ac:chgData name="MEGA AIKATERINI" userId="S::aimega@o365.uth.gr::23543c0b-ed57-4d0c-9d69-e20a6e79ffb0" providerId="AD" clId="Web-{6D404956-8540-D463-E1A8-62F8D3E6D126}" dt="2025-11-20T19:39:41.193" v="348" actId="14100"/>
          <ac:spMkLst>
            <pc:docMk/>
            <pc:sldMk cId="2723554910" sldId="258"/>
            <ac:spMk id="12" creationId="{68250685-B78B-D8F7-F425-F9450F28D8EE}"/>
          </ac:spMkLst>
        </pc:spChg>
        <pc:spChg chg="add">
          <ac:chgData name="MEGA AIKATERINI" userId="S::aimega@o365.uth.gr::23543c0b-ed57-4d0c-9d69-e20a6e79ffb0" providerId="AD" clId="Web-{6D404956-8540-D463-E1A8-62F8D3E6D126}" dt="2025-11-20T19:39:55.259" v="349"/>
          <ac:spMkLst>
            <pc:docMk/>
            <pc:sldMk cId="2723554910" sldId="258"/>
            <ac:spMk id="13" creationId="{F583051A-8474-D97C-9A61-4E29EF6E3B8E}"/>
          </ac:spMkLst>
        </pc:spChg>
        <pc:inkChg chg="add del">
          <ac:chgData name="MEGA AIKATERINI" userId="S::aimega@o365.uth.gr::23543c0b-ed57-4d0c-9d69-e20a6e79ffb0" providerId="AD" clId="Web-{6D404956-8540-D463-E1A8-62F8D3E6D126}" dt="2025-11-20T19:36:53.638" v="334"/>
          <ac:inkMkLst>
            <pc:docMk/>
            <pc:sldMk cId="2723554910" sldId="258"/>
            <ac:inkMk id="8" creationId="{0EA9DBAA-58E1-5E8E-D05A-66DD4A7A39F3}"/>
          </ac:inkMkLst>
        </pc:inkChg>
        <pc:cxnChg chg="add del">
          <ac:chgData name="MEGA AIKATERINI" userId="S::aimega@o365.uth.gr::23543c0b-ed57-4d0c-9d69-e20a6e79ffb0" providerId="AD" clId="Web-{6D404956-8540-D463-E1A8-62F8D3E6D126}" dt="2025-11-20T19:38:49.066" v="341"/>
          <ac:cxnSpMkLst>
            <pc:docMk/>
            <pc:sldMk cId="2723554910" sldId="258"/>
            <ac:cxnSpMk id="9" creationId="{01F62A3D-C604-4BC0-74C1-AF4676335CCB}"/>
          </ac:cxnSpMkLst>
        </pc:cxnChg>
      </pc:sldChg>
      <pc:sldChg chg="modSp new">
        <pc:chgData name="MEGA AIKATERINI" userId="S::aimega@o365.uth.gr::23543c0b-ed57-4d0c-9d69-e20a6e79ffb0" providerId="AD" clId="Web-{6D404956-8540-D463-E1A8-62F8D3E6D126}" dt="2025-11-20T19:41:27.558" v="410" actId="20577"/>
        <pc:sldMkLst>
          <pc:docMk/>
          <pc:sldMk cId="1484628745" sldId="259"/>
        </pc:sldMkLst>
        <pc:spChg chg="mod">
          <ac:chgData name="MEGA AIKATERINI" userId="S::aimega@o365.uth.gr::23543c0b-ed57-4d0c-9d69-e20a6e79ffb0" providerId="AD" clId="Web-{6D404956-8540-D463-E1A8-62F8D3E6D126}" dt="2025-11-20T19:40:57.792" v="407" actId="20577"/>
          <ac:spMkLst>
            <pc:docMk/>
            <pc:sldMk cId="1484628745" sldId="259"/>
            <ac:spMk id="2" creationId="{ABDAE161-C70C-9EED-CD89-CAF2E57820BC}"/>
          </ac:spMkLst>
        </pc:spChg>
        <pc:spChg chg="mod">
          <ac:chgData name="MEGA AIKATERINI" userId="S::aimega@o365.uth.gr::23543c0b-ed57-4d0c-9d69-e20a6e79ffb0" providerId="AD" clId="Web-{6D404956-8540-D463-E1A8-62F8D3E6D126}" dt="2025-11-20T19:41:27.558" v="410" actId="20577"/>
          <ac:spMkLst>
            <pc:docMk/>
            <pc:sldMk cId="1484628745" sldId="259"/>
            <ac:spMk id="3" creationId="{8A437E3F-AD79-D098-1E1D-E5D3E7BF1B56}"/>
          </ac:spMkLst>
        </pc:spChg>
      </pc:sldChg>
      <pc:sldChg chg="addSp modSp new">
        <pc:chgData name="MEGA AIKATERINI" userId="S::aimega@o365.uth.gr::23543c0b-ed57-4d0c-9d69-e20a6e79ffb0" providerId="AD" clId="Web-{6D404956-8540-D463-E1A8-62F8D3E6D126}" dt="2025-11-20T19:44:26.203" v="438" actId="14100"/>
        <pc:sldMkLst>
          <pc:docMk/>
          <pc:sldMk cId="2844553950" sldId="260"/>
        </pc:sldMkLst>
        <pc:spChg chg="mod">
          <ac:chgData name="MEGA AIKATERINI" userId="S::aimega@o365.uth.gr::23543c0b-ed57-4d0c-9d69-e20a6e79ffb0" providerId="AD" clId="Web-{6D404956-8540-D463-E1A8-62F8D3E6D126}" dt="2025-11-20T19:43:31.374" v="433" actId="20577"/>
          <ac:spMkLst>
            <pc:docMk/>
            <pc:sldMk cId="2844553950" sldId="260"/>
            <ac:spMk id="2" creationId="{5B38926D-89F8-2505-CEA5-DBA6D3A22519}"/>
          </ac:spMkLst>
        </pc:spChg>
        <pc:spChg chg="mod">
          <ac:chgData name="MEGA AIKATERINI" userId="S::aimega@o365.uth.gr::23543c0b-ed57-4d0c-9d69-e20a6e79ffb0" providerId="AD" clId="Web-{6D404956-8540-D463-E1A8-62F8D3E6D126}" dt="2025-11-20T19:43:59.234" v="435" actId="20577"/>
          <ac:spMkLst>
            <pc:docMk/>
            <pc:sldMk cId="2844553950" sldId="260"/>
            <ac:spMk id="3" creationId="{761B4FE7-893A-FBAC-3290-55E56FBB8459}"/>
          </ac:spMkLst>
        </pc:spChg>
        <pc:spChg chg="add mod">
          <ac:chgData name="MEGA AIKATERINI" userId="S::aimega@o365.uth.gr::23543c0b-ed57-4d0c-9d69-e20a6e79ffb0" providerId="AD" clId="Web-{6D404956-8540-D463-E1A8-62F8D3E6D126}" dt="2025-11-20T19:44:26.203" v="438" actId="14100"/>
          <ac:spMkLst>
            <pc:docMk/>
            <pc:sldMk cId="2844553950" sldId="260"/>
            <ac:spMk id="4" creationId="{EEEBFE47-2DA9-9FD2-BDBC-425378A23741}"/>
          </ac:spMkLst>
        </pc:spChg>
      </pc:sldChg>
      <pc:sldMasterChg chg="add del addSldLayout delSldLayout">
        <pc:chgData name="MEGA AIKATERINI" userId="S::aimega@o365.uth.gr::23543c0b-ed57-4d0c-9d69-e20a6e79ffb0" providerId="AD" clId="Web-{6D404956-8540-D463-E1A8-62F8D3E6D126}" dt="2025-11-20T19:29:35.140" v="28"/>
        <pc:sldMasterMkLst>
          <pc:docMk/>
          <pc:sldMasterMk cId="1281708463" sldId="2147483648"/>
        </pc:sldMasterMkLst>
        <pc:sldLayoutChg chg="add del">
          <pc:chgData name="MEGA AIKATERINI" userId="S::aimega@o365.uth.gr::23543c0b-ed57-4d0c-9d69-e20a6e79ffb0" providerId="AD" clId="Web-{6D404956-8540-D463-E1A8-62F8D3E6D126}" dt="2025-11-20T19:29:35.140" v="28"/>
          <pc:sldLayoutMkLst>
            <pc:docMk/>
            <pc:sldMasterMk cId="1281708463" sldId="2147483648"/>
            <pc:sldLayoutMk cId="1975687137" sldId="2147483649"/>
          </pc:sldLayoutMkLst>
        </pc:sldLayoutChg>
        <pc:sldLayoutChg chg="add del">
          <pc:chgData name="MEGA AIKATERINI" userId="S::aimega@o365.uth.gr::23543c0b-ed57-4d0c-9d69-e20a6e79ffb0" providerId="AD" clId="Web-{6D404956-8540-D463-E1A8-62F8D3E6D126}" dt="2025-11-20T19:29:35.140" v="28"/>
          <pc:sldLayoutMkLst>
            <pc:docMk/>
            <pc:sldMasterMk cId="1281708463" sldId="2147483648"/>
            <pc:sldLayoutMk cId="3235862668" sldId="2147483650"/>
          </pc:sldLayoutMkLst>
        </pc:sldLayoutChg>
        <pc:sldLayoutChg chg="add del">
          <pc:chgData name="MEGA AIKATERINI" userId="S::aimega@o365.uth.gr::23543c0b-ed57-4d0c-9d69-e20a6e79ffb0" providerId="AD" clId="Web-{6D404956-8540-D463-E1A8-62F8D3E6D126}" dt="2025-11-20T19:29:35.140" v="28"/>
          <pc:sldLayoutMkLst>
            <pc:docMk/>
            <pc:sldMasterMk cId="1281708463" sldId="2147483648"/>
            <pc:sldLayoutMk cId="1359469378" sldId="2147483651"/>
          </pc:sldLayoutMkLst>
        </pc:sldLayoutChg>
        <pc:sldLayoutChg chg="add del">
          <pc:chgData name="MEGA AIKATERINI" userId="S::aimega@o365.uth.gr::23543c0b-ed57-4d0c-9d69-e20a6e79ffb0" providerId="AD" clId="Web-{6D404956-8540-D463-E1A8-62F8D3E6D126}" dt="2025-11-20T19:29:35.140" v="28"/>
          <pc:sldLayoutMkLst>
            <pc:docMk/>
            <pc:sldMasterMk cId="1281708463" sldId="2147483648"/>
            <pc:sldLayoutMk cId="4241057077" sldId="2147483652"/>
          </pc:sldLayoutMkLst>
        </pc:sldLayoutChg>
        <pc:sldLayoutChg chg="add del">
          <pc:chgData name="MEGA AIKATERINI" userId="S::aimega@o365.uth.gr::23543c0b-ed57-4d0c-9d69-e20a6e79ffb0" providerId="AD" clId="Web-{6D404956-8540-D463-E1A8-62F8D3E6D126}" dt="2025-11-20T19:29:35.140" v="28"/>
          <pc:sldLayoutMkLst>
            <pc:docMk/>
            <pc:sldMasterMk cId="1281708463" sldId="2147483648"/>
            <pc:sldLayoutMk cId="2650387611" sldId="2147483653"/>
          </pc:sldLayoutMkLst>
        </pc:sldLayoutChg>
        <pc:sldLayoutChg chg="add del">
          <pc:chgData name="MEGA AIKATERINI" userId="S::aimega@o365.uth.gr::23543c0b-ed57-4d0c-9d69-e20a6e79ffb0" providerId="AD" clId="Web-{6D404956-8540-D463-E1A8-62F8D3E6D126}" dt="2025-11-20T19:29:35.140" v="28"/>
          <pc:sldLayoutMkLst>
            <pc:docMk/>
            <pc:sldMasterMk cId="1281708463" sldId="2147483648"/>
            <pc:sldLayoutMk cId="2997914119" sldId="2147483654"/>
          </pc:sldLayoutMkLst>
        </pc:sldLayoutChg>
        <pc:sldLayoutChg chg="add del">
          <pc:chgData name="MEGA AIKATERINI" userId="S::aimega@o365.uth.gr::23543c0b-ed57-4d0c-9d69-e20a6e79ffb0" providerId="AD" clId="Web-{6D404956-8540-D463-E1A8-62F8D3E6D126}" dt="2025-11-20T19:29:35.140" v="28"/>
          <pc:sldLayoutMkLst>
            <pc:docMk/>
            <pc:sldMasterMk cId="1281708463" sldId="2147483648"/>
            <pc:sldLayoutMk cId="2175844051" sldId="2147483655"/>
          </pc:sldLayoutMkLst>
        </pc:sldLayoutChg>
        <pc:sldLayoutChg chg="add del">
          <pc:chgData name="MEGA AIKATERINI" userId="S::aimega@o365.uth.gr::23543c0b-ed57-4d0c-9d69-e20a6e79ffb0" providerId="AD" clId="Web-{6D404956-8540-D463-E1A8-62F8D3E6D126}" dt="2025-11-20T19:29:35.140" v="28"/>
          <pc:sldLayoutMkLst>
            <pc:docMk/>
            <pc:sldMasterMk cId="1281708463" sldId="2147483648"/>
            <pc:sldLayoutMk cId="1799475375" sldId="2147483656"/>
          </pc:sldLayoutMkLst>
        </pc:sldLayoutChg>
        <pc:sldLayoutChg chg="add del">
          <pc:chgData name="MEGA AIKATERINI" userId="S::aimega@o365.uth.gr::23543c0b-ed57-4d0c-9d69-e20a6e79ffb0" providerId="AD" clId="Web-{6D404956-8540-D463-E1A8-62F8D3E6D126}" dt="2025-11-20T19:29:35.140" v="28"/>
          <pc:sldLayoutMkLst>
            <pc:docMk/>
            <pc:sldMasterMk cId="1281708463" sldId="2147483648"/>
            <pc:sldLayoutMk cId="1473159766" sldId="2147483657"/>
          </pc:sldLayoutMkLst>
        </pc:sldLayoutChg>
        <pc:sldLayoutChg chg="add del">
          <pc:chgData name="MEGA AIKATERINI" userId="S::aimega@o365.uth.gr::23543c0b-ed57-4d0c-9d69-e20a6e79ffb0" providerId="AD" clId="Web-{6D404956-8540-D463-E1A8-62F8D3E6D126}" dt="2025-11-20T19:29:35.140" v="28"/>
          <pc:sldLayoutMkLst>
            <pc:docMk/>
            <pc:sldMasterMk cId="1281708463" sldId="2147483648"/>
            <pc:sldLayoutMk cId="380166390" sldId="2147483658"/>
          </pc:sldLayoutMkLst>
        </pc:sldLayoutChg>
        <pc:sldLayoutChg chg="add del">
          <pc:chgData name="MEGA AIKATERINI" userId="S::aimega@o365.uth.gr::23543c0b-ed57-4d0c-9d69-e20a6e79ffb0" providerId="AD" clId="Web-{6D404956-8540-D463-E1A8-62F8D3E6D126}" dt="2025-11-20T19:29:35.140" v="28"/>
          <pc:sldLayoutMkLst>
            <pc:docMk/>
            <pc:sldMasterMk cId="1281708463" sldId="2147483648"/>
            <pc:sldLayoutMk cId="2938526399" sldId="2147483659"/>
          </pc:sldLayoutMkLst>
        </pc:sldLayoutChg>
      </pc:sldMasterChg>
      <pc:sldMasterChg chg="add addSldLayout">
        <pc:chgData name="MEGA AIKATERINI" userId="S::aimega@o365.uth.gr::23543c0b-ed57-4d0c-9d69-e20a6e79ffb0" providerId="AD" clId="Web-{6D404956-8540-D463-E1A8-62F8D3E6D126}" dt="2025-11-20T19:29:35.140" v="28"/>
        <pc:sldMasterMkLst>
          <pc:docMk/>
          <pc:sldMasterMk cId="1567237805" sldId="2147483696"/>
        </pc:sldMasterMkLst>
        <pc:sldLayoutChg chg="add">
          <pc:chgData name="MEGA AIKATERINI" userId="S::aimega@o365.uth.gr::23543c0b-ed57-4d0c-9d69-e20a6e79ffb0" providerId="AD" clId="Web-{6D404956-8540-D463-E1A8-62F8D3E6D126}" dt="2025-11-20T19:29:35.140" v="28"/>
          <pc:sldLayoutMkLst>
            <pc:docMk/>
            <pc:sldMasterMk cId="1567237805" sldId="2147483696"/>
            <pc:sldLayoutMk cId="2456418202" sldId="2147483685"/>
          </pc:sldLayoutMkLst>
        </pc:sldLayoutChg>
        <pc:sldLayoutChg chg="add">
          <pc:chgData name="MEGA AIKATERINI" userId="S::aimega@o365.uth.gr::23543c0b-ed57-4d0c-9d69-e20a6e79ffb0" providerId="AD" clId="Web-{6D404956-8540-D463-E1A8-62F8D3E6D126}" dt="2025-11-20T19:29:35.140" v="28"/>
          <pc:sldLayoutMkLst>
            <pc:docMk/>
            <pc:sldMasterMk cId="1567237805" sldId="2147483696"/>
            <pc:sldLayoutMk cId="1432418489" sldId="2147483686"/>
          </pc:sldLayoutMkLst>
        </pc:sldLayoutChg>
        <pc:sldLayoutChg chg="add">
          <pc:chgData name="MEGA AIKATERINI" userId="S::aimega@o365.uth.gr::23543c0b-ed57-4d0c-9d69-e20a6e79ffb0" providerId="AD" clId="Web-{6D404956-8540-D463-E1A8-62F8D3E6D126}" dt="2025-11-20T19:29:35.140" v="28"/>
          <pc:sldLayoutMkLst>
            <pc:docMk/>
            <pc:sldMasterMk cId="1567237805" sldId="2147483696"/>
            <pc:sldLayoutMk cId="1486734568" sldId="2147483687"/>
          </pc:sldLayoutMkLst>
        </pc:sldLayoutChg>
        <pc:sldLayoutChg chg="add">
          <pc:chgData name="MEGA AIKATERINI" userId="S::aimega@o365.uth.gr::23543c0b-ed57-4d0c-9d69-e20a6e79ffb0" providerId="AD" clId="Web-{6D404956-8540-D463-E1A8-62F8D3E6D126}" dt="2025-11-20T19:29:35.140" v="28"/>
          <pc:sldLayoutMkLst>
            <pc:docMk/>
            <pc:sldMasterMk cId="1567237805" sldId="2147483696"/>
            <pc:sldLayoutMk cId="2961695320" sldId="2147483688"/>
          </pc:sldLayoutMkLst>
        </pc:sldLayoutChg>
        <pc:sldLayoutChg chg="add">
          <pc:chgData name="MEGA AIKATERINI" userId="S::aimega@o365.uth.gr::23543c0b-ed57-4d0c-9d69-e20a6e79ffb0" providerId="AD" clId="Web-{6D404956-8540-D463-E1A8-62F8D3E6D126}" dt="2025-11-20T19:29:35.140" v="28"/>
          <pc:sldLayoutMkLst>
            <pc:docMk/>
            <pc:sldMasterMk cId="1567237805" sldId="2147483696"/>
            <pc:sldLayoutMk cId="4122148965" sldId="2147483689"/>
          </pc:sldLayoutMkLst>
        </pc:sldLayoutChg>
        <pc:sldLayoutChg chg="add">
          <pc:chgData name="MEGA AIKATERINI" userId="S::aimega@o365.uth.gr::23543c0b-ed57-4d0c-9d69-e20a6e79ffb0" providerId="AD" clId="Web-{6D404956-8540-D463-E1A8-62F8D3E6D126}" dt="2025-11-20T19:29:35.140" v="28"/>
          <pc:sldLayoutMkLst>
            <pc:docMk/>
            <pc:sldMasterMk cId="1567237805" sldId="2147483696"/>
            <pc:sldLayoutMk cId="2807832995" sldId="2147483690"/>
          </pc:sldLayoutMkLst>
        </pc:sldLayoutChg>
        <pc:sldLayoutChg chg="add">
          <pc:chgData name="MEGA AIKATERINI" userId="S::aimega@o365.uth.gr::23543c0b-ed57-4d0c-9d69-e20a6e79ffb0" providerId="AD" clId="Web-{6D404956-8540-D463-E1A8-62F8D3E6D126}" dt="2025-11-20T19:29:35.140" v="28"/>
          <pc:sldLayoutMkLst>
            <pc:docMk/>
            <pc:sldMasterMk cId="1567237805" sldId="2147483696"/>
            <pc:sldLayoutMk cId="220731232" sldId="2147483691"/>
          </pc:sldLayoutMkLst>
        </pc:sldLayoutChg>
        <pc:sldLayoutChg chg="add">
          <pc:chgData name="MEGA AIKATERINI" userId="S::aimega@o365.uth.gr::23543c0b-ed57-4d0c-9d69-e20a6e79ffb0" providerId="AD" clId="Web-{6D404956-8540-D463-E1A8-62F8D3E6D126}" dt="2025-11-20T19:29:35.140" v="28"/>
          <pc:sldLayoutMkLst>
            <pc:docMk/>
            <pc:sldMasterMk cId="1567237805" sldId="2147483696"/>
            <pc:sldLayoutMk cId="4141795908" sldId="2147483692"/>
          </pc:sldLayoutMkLst>
        </pc:sldLayoutChg>
        <pc:sldLayoutChg chg="add">
          <pc:chgData name="MEGA AIKATERINI" userId="S::aimega@o365.uth.gr::23543c0b-ed57-4d0c-9d69-e20a6e79ffb0" providerId="AD" clId="Web-{6D404956-8540-D463-E1A8-62F8D3E6D126}" dt="2025-11-20T19:29:35.140" v="28"/>
          <pc:sldLayoutMkLst>
            <pc:docMk/>
            <pc:sldMasterMk cId="1567237805" sldId="2147483696"/>
            <pc:sldLayoutMk cId="2399461249" sldId="2147483693"/>
          </pc:sldLayoutMkLst>
        </pc:sldLayoutChg>
        <pc:sldLayoutChg chg="add">
          <pc:chgData name="MEGA AIKATERINI" userId="S::aimega@o365.uth.gr::23543c0b-ed57-4d0c-9d69-e20a6e79ffb0" providerId="AD" clId="Web-{6D404956-8540-D463-E1A8-62F8D3E6D126}" dt="2025-11-20T19:29:35.140" v="28"/>
          <pc:sldLayoutMkLst>
            <pc:docMk/>
            <pc:sldMasterMk cId="1567237805" sldId="2147483696"/>
            <pc:sldLayoutMk cId="1971791332" sldId="2147483694"/>
          </pc:sldLayoutMkLst>
        </pc:sldLayoutChg>
        <pc:sldLayoutChg chg="add">
          <pc:chgData name="MEGA AIKATERINI" userId="S::aimega@o365.uth.gr::23543c0b-ed57-4d0c-9d69-e20a6e79ffb0" providerId="AD" clId="Web-{6D404956-8540-D463-E1A8-62F8D3E6D126}" dt="2025-11-20T19:29:35.140" v="28"/>
          <pc:sldLayoutMkLst>
            <pc:docMk/>
            <pc:sldMasterMk cId="1567237805" sldId="2147483696"/>
            <pc:sldLayoutMk cId="1073162041" sldId="2147483695"/>
          </pc:sldLayoutMkLst>
        </pc:sldLayoutChg>
      </pc:sldMasterChg>
      <pc:sldMasterChg chg="add del addSldLayout delSldLayout">
        <pc:chgData name="MEGA AIKATERINI" userId="S::aimega@o365.uth.gr::23543c0b-ed57-4d0c-9d69-e20a6e79ffb0" providerId="AD" clId="Web-{6D404956-8540-D463-E1A8-62F8D3E6D126}" dt="2025-11-20T19:29:34.999" v="27"/>
        <pc:sldMasterMkLst>
          <pc:docMk/>
          <pc:sldMasterMk cId="2734082953" sldId="2147483748"/>
        </pc:sldMasterMkLst>
        <pc:sldLayoutChg chg="add del">
          <pc:chgData name="MEGA AIKATERINI" userId="S::aimega@o365.uth.gr::23543c0b-ed57-4d0c-9d69-e20a6e79ffb0" providerId="AD" clId="Web-{6D404956-8540-D463-E1A8-62F8D3E6D126}" dt="2025-11-20T19:29:34.999" v="27"/>
          <pc:sldLayoutMkLst>
            <pc:docMk/>
            <pc:sldMasterMk cId="2734082953" sldId="2147483748"/>
            <pc:sldLayoutMk cId="2067872708" sldId="2147483737"/>
          </pc:sldLayoutMkLst>
        </pc:sldLayoutChg>
        <pc:sldLayoutChg chg="add del">
          <pc:chgData name="MEGA AIKATERINI" userId="S::aimega@o365.uth.gr::23543c0b-ed57-4d0c-9d69-e20a6e79ffb0" providerId="AD" clId="Web-{6D404956-8540-D463-E1A8-62F8D3E6D126}" dt="2025-11-20T19:29:34.999" v="27"/>
          <pc:sldLayoutMkLst>
            <pc:docMk/>
            <pc:sldMasterMk cId="2734082953" sldId="2147483748"/>
            <pc:sldLayoutMk cId="192197609" sldId="2147483738"/>
          </pc:sldLayoutMkLst>
        </pc:sldLayoutChg>
        <pc:sldLayoutChg chg="add del">
          <pc:chgData name="MEGA AIKATERINI" userId="S::aimega@o365.uth.gr::23543c0b-ed57-4d0c-9d69-e20a6e79ffb0" providerId="AD" clId="Web-{6D404956-8540-D463-E1A8-62F8D3E6D126}" dt="2025-11-20T19:29:34.999" v="27"/>
          <pc:sldLayoutMkLst>
            <pc:docMk/>
            <pc:sldMasterMk cId="2734082953" sldId="2147483748"/>
            <pc:sldLayoutMk cId="3081525569" sldId="2147483739"/>
          </pc:sldLayoutMkLst>
        </pc:sldLayoutChg>
        <pc:sldLayoutChg chg="add del">
          <pc:chgData name="MEGA AIKATERINI" userId="S::aimega@o365.uth.gr::23543c0b-ed57-4d0c-9d69-e20a6e79ffb0" providerId="AD" clId="Web-{6D404956-8540-D463-E1A8-62F8D3E6D126}" dt="2025-11-20T19:29:34.999" v="27"/>
          <pc:sldLayoutMkLst>
            <pc:docMk/>
            <pc:sldMasterMk cId="2734082953" sldId="2147483748"/>
            <pc:sldLayoutMk cId="3595665862" sldId="2147483740"/>
          </pc:sldLayoutMkLst>
        </pc:sldLayoutChg>
        <pc:sldLayoutChg chg="add del">
          <pc:chgData name="MEGA AIKATERINI" userId="S::aimega@o365.uth.gr::23543c0b-ed57-4d0c-9d69-e20a6e79ffb0" providerId="AD" clId="Web-{6D404956-8540-D463-E1A8-62F8D3E6D126}" dt="2025-11-20T19:29:34.999" v="27"/>
          <pc:sldLayoutMkLst>
            <pc:docMk/>
            <pc:sldMasterMk cId="2734082953" sldId="2147483748"/>
            <pc:sldLayoutMk cId="370530755" sldId="2147483741"/>
          </pc:sldLayoutMkLst>
        </pc:sldLayoutChg>
        <pc:sldLayoutChg chg="add del">
          <pc:chgData name="MEGA AIKATERINI" userId="S::aimega@o365.uth.gr::23543c0b-ed57-4d0c-9d69-e20a6e79ffb0" providerId="AD" clId="Web-{6D404956-8540-D463-E1A8-62F8D3E6D126}" dt="2025-11-20T19:29:34.999" v="27"/>
          <pc:sldLayoutMkLst>
            <pc:docMk/>
            <pc:sldMasterMk cId="2734082953" sldId="2147483748"/>
            <pc:sldLayoutMk cId="1829143579" sldId="2147483742"/>
          </pc:sldLayoutMkLst>
        </pc:sldLayoutChg>
        <pc:sldLayoutChg chg="add del">
          <pc:chgData name="MEGA AIKATERINI" userId="S::aimega@o365.uth.gr::23543c0b-ed57-4d0c-9d69-e20a6e79ffb0" providerId="AD" clId="Web-{6D404956-8540-D463-E1A8-62F8D3E6D126}" dt="2025-11-20T19:29:34.999" v="27"/>
          <pc:sldLayoutMkLst>
            <pc:docMk/>
            <pc:sldMasterMk cId="2734082953" sldId="2147483748"/>
            <pc:sldLayoutMk cId="4283225381" sldId="2147483743"/>
          </pc:sldLayoutMkLst>
        </pc:sldLayoutChg>
        <pc:sldLayoutChg chg="add del">
          <pc:chgData name="MEGA AIKATERINI" userId="S::aimega@o365.uth.gr::23543c0b-ed57-4d0c-9d69-e20a6e79ffb0" providerId="AD" clId="Web-{6D404956-8540-D463-E1A8-62F8D3E6D126}" dt="2025-11-20T19:29:34.999" v="27"/>
          <pc:sldLayoutMkLst>
            <pc:docMk/>
            <pc:sldMasterMk cId="2734082953" sldId="2147483748"/>
            <pc:sldLayoutMk cId="2553639105" sldId="2147483744"/>
          </pc:sldLayoutMkLst>
        </pc:sldLayoutChg>
        <pc:sldLayoutChg chg="add del">
          <pc:chgData name="MEGA AIKATERINI" userId="S::aimega@o365.uth.gr::23543c0b-ed57-4d0c-9d69-e20a6e79ffb0" providerId="AD" clId="Web-{6D404956-8540-D463-E1A8-62F8D3E6D126}" dt="2025-11-20T19:29:34.999" v="27"/>
          <pc:sldLayoutMkLst>
            <pc:docMk/>
            <pc:sldMasterMk cId="2734082953" sldId="2147483748"/>
            <pc:sldLayoutMk cId="282135709" sldId="2147483745"/>
          </pc:sldLayoutMkLst>
        </pc:sldLayoutChg>
        <pc:sldLayoutChg chg="add del">
          <pc:chgData name="MEGA AIKATERINI" userId="S::aimega@o365.uth.gr::23543c0b-ed57-4d0c-9d69-e20a6e79ffb0" providerId="AD" clId="Web-{6D404956-8540-D463-E1A8-62F8D3E6D126}" dt="2025-11-20T19:29:34.999" v="27"/>
          <pc:sldLayoutMkLst>
            <pc:docMk/>
            <pc:sldMasterMk cId="2734082953" sldId="2147483748"/>
            <pc:sldLayoutMk cId="2613082665" sldId="2147483746"/>
          </pc:sldLayoutMkLst>
        </pc:sldLayoutChg>
        <pc:sldLayoutChg chg="add del">
          <pc:chgData name="MEGA AIKATERINI" userId="S::aimega@o365.uth.gr::23543c0b-ed57-4d0c-9d69-e20a6e79ffb0" providerId="AD" clId="Web-{6D404956-8540-D463-E1A8-62F8D3E6D126}" dt="2025-11-20T19:29:34.999" v="27"/>
          <pc:sldLayoutMkLst>
            <pc:docMk/>
            <pc:sldMasterMk cId="2734082953" sldId="2147483748"/>
            <pc:sldLayoutMk cId="4193773439" sldId="2147483747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1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5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32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95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461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91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11/20/2025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162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11/20/2025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48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11/20/2025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1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418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34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37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89" r:id="rId6"/>
    <p:sldLayoutId id="2147483685" r:id="rId7"/>
    <p:sldLayoutId id="2147483686" r:id="rId8"/>
    <p:sldLayoutId id="2147483687" r:id="rId9"/>
    <p:sldLayoutId id="2147483688" r:id="rId10"/>
    <p:sldLayoutId id="214748369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5E5473D2-DD46-DFAF-84EC-264D6CE58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843394" y="1585762"/>
            <a:ext cx="3788767" cy="2811737"/>
          </a:xfrm>
        </p:spPr>
        <p:txBody>
          <a:bodyPr>
            <a:normAutofit/>
          </a:bodyPr>
          <a:lstStyle/>
          <a:p>
            <a:pPr algn="l"/>
            <a:r>
              <a:rPr lang="el-GR" sz="4400"/>
              <a:t>Κύκλος του νερού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7843395" y="4524046"/>
            <a:ext cx="3614857" cy="1319951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l-GR" dirty="0"/>
              <a:t>Συμπύκνωση και Νέφωση</a:t>
            </a:r>
            <a:endParaRPr lang="el-GR"/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28AAAE21-F03A-6F34-4AE9-D9AD6AACB8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118" r="22952" b="-9"/>
          <a:stretch>
            <a:fillRect/>
          </a:stretch>
        </p:blipFill>
        <p:spPr>
          <a:xfrm>
            <a:off x="2" y="10"/>
            <a:ext cx="736775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22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530CFEC-FFDF-A22A-525B-79B73E63A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είναι η Συμπύκνωση;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5A6C083-10B8-1042-AF46-6308337BD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l-GR" sz="3200" dirty="0"/>
              <a:t>Συμπύκνωση είναι η διαδικασία κατά την οποία οι υδρατμοί του αέρα ψύχονται και μετατρέπονται σε σταγονίδια νερού. Συμβαίνει όταν ο αέρας φτάσει στο σημείο δρόσου (</a:t>
            </a:r>
            <a:r>
              <a:rPr lang="el-GR" sz="3200" dirty="0">
                <a:ea typeface="+mn-lt"/>
                <a:cs typeface="+mn-lt"/>
              </a:rPr>
              <a:t>τη θερμοκρασία όπου δεν μπορεί να συγκρατήσει άλλο υγρασία).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836782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F56A43E-9C87-4731-2079-5D44106A1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Πώς δημιουργούνται τα σύννεφα;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5B6EE60-750C-0053-1FDE-8701D3C3D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l-GR" dirty="0"/>
              <a:t>Η διαδικασία σχηματισμού: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1DD088-274D-DCF0-7D1A-9EF0EACA692C}"/>
              </a:ext>
            </a:extLst>
          </p:cNvPr>
          <p:cNvSpPr txBox="1"/>
          <p:nvPr/>
        </p:nvSpPr>
        <p:spPr>
          <a:xfrm>
            <a:off x="882057" y="2212144"/>
            <a:ext cx="194331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dirty="0"/>
              <a:t>Ο ζεστός αέρας ανεβαίνει προς τα πάνω.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B38797-C253-B23F-CA66-00DEE3774D0A}"/>
              </a:ext>
            </a:extLst>
          </p:cNvPr>
          <p:cNvSpPr txBox="1"/>
          <p:nvPr/>
        </p:nvSpPr>
        <p:spPr>
          <a:xfrm>
            <a:off x="3724243" y="2716177"/>
            <a:ext cx="177811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dirty="0"/>
              <a:t>Ψύχεται καθώς ανεβαίνει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1DD676-9AB8-06DD-B6DA-5615CA39AC67}"/>
              </a:ext>
            </a:extLst>
          </p:cNvPr>
          <p:cNvSpPr txBox="1"/>
          <p:nvPr/>
        </p:nvSpPr>
        <p:spPr>
          <a:xfrm>
            <a:off x="5939878" y="3135883"/>
            <a:ext cx="1232080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dirty="0"/>
              <a:t>Οι υδρατμοί του μετατρέπονται σε μικρά σταγονίδια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38BCE8-9A74-9729-B7A6-F9DF1E3B9AFD}"/>
              </a:ext>
            </a:extLst>
          </p:cNvPr>
          <p:cNvSpPr txBox="1"/>
          <p:nvPr/>
        </p:nvSpPr>
        <p:spPr>
          <a:xfrm>
            <a:off x="8906078" y="3867742"/>
            <a:ext cx="1288084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dirty="0">
                <a:ea typeface="+mn-lt"/>
                <a:cs typeface="+mn-lt"/>
              </a:rPr>
              <a:t>Αυτά τα σταγονίδια συγκεντρώνονται και σχηματίζουν σύννεφα.</a:t>
            </a:r>
            <a:endParaRPr lang="el-GR" b="1" dirty="0"/>
          </a:p>
        </p:txBody>
      </p:sp>
      <p:sp>
        <p:nvSpPr>
          <p:cNvPr id="11" name="Βέλος: Δεξιό 10">
            <a:extLst>
              <a:ext uri="{FF2B5EF4-FFF2-40B4-BE49-F238E27FC236}">
                <a16:creationId xmlns:a16="http://schemas.microsoft.com/office/drawing/2014/main" id="{B4B2E17A-1375-74A0-6403-9642CD634D7C}"/>
              </a:ext>
            </a:extLst>
          </p:cNvPr>
          <p:cNvSpPr/>
          <p:nvPr/>
        </p:nvSpPr>
        <p:spPr>
          <a:xfrm>
            <a:off x="2130455" y="2673104"/>
            <a:ext cx="1392146" cy="81262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Βέλος: Δεξιό 11">
            <a:extLst>
              <a:ext uri="{FF2B5EF4-FFF2-40B4-BE49-F238E27FC236}">
                <a16:creationId xmlns:a16="http://schemas.microsoft.com/office/drawing/2014/main" id="{68250685-B78B-D8F7-F425-F9450F28D8EE}"/>
              </a:ext>
            </a:extLst>
          </p:cNvPr>
          <p:cNvSpPr/>
          <p:nvPr/>
        </p:nvSpPr>
        <p:spPr>
          <a:xfrm>
            <a:off x="4611858" y="3498982"/>
            <a:ext cx="1205645" cy="81793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Βέλος: Δεξιό 12">
            <a:extLst>
              <a:ext uri="{FF2B5EF4-FFF2-40B4-BE49-F238E27FC236}">
                <a16:creationId xmlns:a16="http://schemas.microsoft.com/office/drawing/2014/main" id="{F583051A-8474-D97C-9A61-4E29EF6E3B8E}"/>
              </a:ext>
            </a:extLst>
          </p:cNvPr>
          <p:cNvSpPr/>
          <p:nvPr/>
        </p:nvSpPr>
        <p:spPr>
          <a:xfrm>
            <a:off x="7392483" y="4438290"/>
            <a:ext cx="1288084" cy="74204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3554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BDAE161-C70C-9EED-CD89-CAF2E5782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Ένα παράδειγμα από την καθημερινή ζωή...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A437E3F-AD79-D098-1E1D-E5D3E7BF1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l-GR" sz="3200" dirty="0">
                <a:ea typeface="+mn-lt"/>
                <a:cs typeface="+mn-lt"/>
              </a:rPr>
              <a:t>Όταν βγαίνει ατμός από μια κατσαρόλα και ακουμπά σε ψυχρή επιφάνεια, μετατρέπεται σε σταγονίδια — ίδια διαδικασία με τα σύννεφα.</a:t>
            </a:r>
            <a:endParaRPr lang="el-GR" sz="3200"/>
          </a:p>
        </p:txBody>
      </p:sp>
    </p:spTree>
    <p:extLst>
      <p:ext uri="{BB962C8B-B14F-4D97-AF65-F5344CB8AC3E}">
        <p14:creationId xmlns:p14="http://schemas.microsoft.com/office/powerpoint/2010/main" val="1484628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38926D-89F8-2505-CEA5-DBA6D3A22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Γιατί είναι σημαντική η συμπύκνωση;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61B4FE7-893A-FBAC-3290-55E56FBB8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l-GR" sz="3200" dirty="0">
                <a:ea typeface="+mn-lt"/>
                <a:cs typeface="+mn-lt"/>
              </a:rPr>
              <a:t>Εξηγεί τον σχηματισμό νεφών</a:t>
            </a:r>
            <a:endParaRPr lang="el-GR" sz="3200" dirty="0"/>
          </a:p>
          <a:p>
            <a:r>
              <a:rPr lang="el-GR" sz="3200">
                <a:ea typeface="+mn-lt"/>
                <a:cs typeface="+mn-lt"/>
              </a:rPr>
              <a:t>Παίζει σημαντικό ρόλο στον υδρολογικό κύκλο</a:t>
            </a:r>
            <a:endParaRPr lang="el-GR" sz="3200" dirty="0"/>
          </a:p>
          <a:p>
            <a:r>
              <a:rPr lang="el-GR" sz="3200" dirty="0">
                <a:ea typeface="+mn-lt"/>
                <a:cs typeface="+mn-lt"/>
              </a:rPr>
              <a:t>Συνδέεται με φαινόμενα όπως ομίχλη και βροχή</a:t>
            </a:r>
            <a:endParaRPr lang="el-GR" sz="3200" dirty="0"/>
          </a:p>
          <a:p>
            <a:endParaRPr lang="el-GR" sz="3200" dirty="0"/>
          </a:p>
        </p:txBody>
      </p:sp>
      <p:sp>
        <p:nvSpPr>
          <p:cNvPr id="4" name="Σύννεφο 3">
            <a:extLst>
              <a:ext uri="{FF2B5EF4-FFF2-40B4-BE49-F238E27FC236}">
                <a16:creationId xmlns:a16="http://schemas.microsoft.com/office/drawing/2014/main" id="{EEEBFE47-2DA9-9FD2-BDBC-425378A23741}"/>
              </a:ext>
            </a:extLst>
          </p:cNvPr>
          <p:cNvSpPr/>
          <p:nvPr/>
        </p:nvSpPr>
        <p:spPr>
          <a:xfrm>
            <a:off x="8162500" y="3752849"/>
            <a:ext cx="2769189" cy="2170213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4553950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Ευρεία οθόνη</PresentationFormat>
  <Paragraphs>0</Paragraphs>
  <Slides>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6" baseType="lpstr">
      <vt:lpstr>VanillaVTI</vt:lpstr>
      <vt:lpstr>Κύκλος του νερού</vt:lpstr>
      <vt:lpstr>Τι είναι η Συμπύκνωση;</vt:lpstr>
      <vt:lpstr>Πώς δημιουργούνται τα σύννεφα;</vt:lpstr>
      <vt:lpstr>Ένα παράδειγμα από την καθημερινή ζωή...</vt:lpstr>
      <vt:lpstr>Γιατί είναι σημαντική η συμπύκνωση;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92</cp:revision>
  <dcterms:created xsi:type="dcterms:W3CDTF">2025-11-20T19:27:29Z</dcterms:created>
  <dcterms:modified xsi:type="dcterms:W3CDTF">2025-11-20T19:44:30Z</dcterms:modified>
</cp:coreProperties>
</file>