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11/17/2025</a:t>
            </a:fld>
            <a:endParaRPr lang="en-US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 sz="5400"/>
            </a:pPr>
            <a:r>
              <a:rPr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Ιστορία του Κινηματογράφου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800"/>
            </a:pPr>
            <a:r>
              <a:rPr lang="el-GR" dirty="0" smtClean="0"/>
              <a:t>Νεβεσκιώτη Θεοδώρα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4000" b="1"/>
            </a:pPr>
            <a:r>
              <a:t>Γέννηση του Κινηματογράφου (Τέλη 19ου αιώνα)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Ανάπτυξη οπτικών </a:t>
            </a:r>
            <a:r>
              <a:rPr/>
              <a:t>συσκευών</a:t>
            </a:r>
            <a:r>
              <a:rPr smtClean="0"/>
              <a:t>:</a:t>
            </a:r>
            <a:r>
              <a:rPr lang="el-GR" dirty="0" smtClean="0"/>
              <a:t> φωτογραφική μηχανή</a:t>
            </a:r>
            <a:endParaRPr/>
          </a:p>
          <a:p>
            <a:pPr>
              <a:defRPr sz="2400"/>
            </a:pPr>
            <a:r>
              <a:t>• Αδελφοί Λυμιέρ – Η πρώτη δημόσια προβολή (1895)</a:t>
            </a:r>
          </a:p>
          <a:p>
            <a:pPr>
              <a:defRPr sz="2400"/>
            </a:pPr>
            <a:r>
              <a:t>• Μετάβαση από την απλή καταγραφή στη δημιουργική αφήγηση</a:t>
            </a:r>
          </a:p>
          <a:p>
            <a:pPr>
              <a:defRPr sz="2400"/>
            </a:pPr>
            <a:r>
              <a:t>• Ο ρόλος της βιομηχανικής επανάστασης στην εξέλιξη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199"/>
            <a:ext cx="8686800" cy="1288473"/>
          </a:xfrm>
        </p:spPr>
        <p:txBody>
          <a:bodyPr>
            <a:normAutofit/>
          </a:bodyPr>
          <a:lstStyle/>
          <a:p>
            <a:pPr>
              <a:defRPr sz="4000" b="1"/>
            </a:pPr>
            <a:r>
              <a:rPr sz="3200"/>
              <a:t>Ο </a:t>
            </a:r>
            <a:r>
              <a:rPr sz="3200" smtClean="0"/>
              <a:t>Βωβ</a:t>
            </a:r>
            <a:r>
              <a:rPr lang="el-GR" sz="3200" dirty="0" err="1" smtClean="0"/>
              <a:t>οσ</a:t>
            </a:r>
            <a:r>
              <a:rPr sz="3200" smtClean="0"/>
              <a:t> Κινηματογρ</a:t>
            </a:r>
            <a:r>
              <a:rPr lang="el-GR" sz="3200" dirty="0" smtClean="0"/>
              <a:t>α</a:t>
            </a:r>
            <a:r>
              <a:rPr sz="3200" smtClean="0"/>
              <a:t>φος</a:t>
            </a:r>
            <a:r>
              <a:rPr lang="el-GR" sz="3200" dirty="0" smtClean="0"/>
              <a:t>σ</a:t>
            </a:r>
            <a:r>
              <a:rPr sz="3200" smtClean="0"/>
              <a:t>(1895–1927</a:t>
            </a:r>
            <a:r>
              <a:rPr sz="320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Απουσία συγχρονισμένου ήχου – υποτίτλοι &amp; εκφραστική ερμηνεία</a:t>
            </a:r>
          </a:p>
          <a:p>
            <a:pPr>
              <a:defRPr sz="2400"/>
            </a:pPr>
            <a:r>
              <a:t>• Ανάπτυξη των πρώτων τεχνικών μοντάζ</a:t>
            </a:r>
          </a:p>
          <a:p>
            <a:pPr>
              <a:defRPr sz="2400"/>
            </a:pPr>
            <a:r>
              <a:t>• Πρωτοπόροι: Ζωρζ Μελιές, Ντ. Γκρίφιθ, Τσάρλι Τσάπλιν</a:t>
            </a:r>
          </a:p>
          <a:p>
            <a:pPr>
              <a:defRPr sz="2400"/>
            </a:pPr>
            <a:r>
              <a:t>• Δημιουργία των πρώτων κινηματογραφικών ειδών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4000" b="1"/>
            </a:pPr>
            <a:r>
              <a:t>Η Χρυσή Εποχή του Hollywood (1930–1948)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Ανάδυση του στούντιο συστήματος και των μεγάλων εταιρειών</a:t>
            </a:r>
          </a:p>
          <a:p>
            <a:pPr>
              <a:defRPr sz="2400"/>
            </a:pPr>
            <a:r>
              <a:t>• Εδραίωση των κινηματογραφικών ειδών: μιούζικαλ, φιλμ νουάρ, γουέστερν</a:t>
            </a:r>
          </a:p>
          <a:p>
            <a:pPr>
              <a:defRPr sz="2400"/>
            </a:pPr>
            <a:r>
              <a:t>• Σκηνοθετική ταυτότητα και αστέρια του κινηματογράφου</a:t>
            </a:r>
          </a:p>
          <a:p>
            <a:pPr>
              <a:defRPr sz="2400"/>
            </a:pPr>
            <a:r>
              <a:t>• Τεχνολογικές εξελίξεις: έγχρωμο φιλμ, καλύτερες κάμερες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/>
            </a:pPr>
            <a:r>
              <a:rPr/>
              <a:t>Ο </a:t>
            </a:r>
            <a:r>
              <a:rPr smtClean="0"/>
              <a:t>Ελληνικ</a:t>
            </a:r>
            <a:r>
              <a:rPr lang="el-GR" dirty="0" err="1" smtClean="0"/>
              <a:t>οσ</a:t>
            </a:r>
            <a:r>
              <a:rPr smtClean="0"/>
              <a:t> Κινηματογρ</a:t>
            </a:r>
            <a:r>
              <a:rPr lang="el-GR" dirty="0" err="1" smtClean="0"/>
              <a:t>αφοσ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Η ανάπτυξη τη δεκαετία του 1960 – «Χρυσή Εποχή»</a:t>
            </a:r>
          </a:p>
          <a:p>
            <a:pPr>
              <a:defRPr sz="2400"/>
            </a:pPr>
            <a:r>
              <a:t>• Σημαντικοί δημιουργοί: Κακογιάννης, Τζαβέλλας, Φίνος</a:t>
            </a:r>
          </a:p>
          <a:p>
            <a:pPr>
              <a:defRPr sz="2400"/>
            </a:pPr>
            <a:r>
              <a:t>• Η μεταπολίτευση και οι αλλαγές στις παραγωγές</a:t>
            </a:r>
          </a:p>
          <a:p>
            <a:pPr>
              <a:defRPr sz="2400"/>
            </a:pPr>
            <a:r>
              <a:t>• Νεότερες εξελίξεις και διεθνείς διακρίσεις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/>
            </a:pPr>
            <a:r>
              <a:t>Το Νέο Hollywood (1967–1980)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Εμφάνιση νέας γενιάς δημιουργών – «movie brats»</a:t>
            </a:r>
          </a:p>
          <a:p>
            <a:pPr>
              <a:defRPr sz="2400"/>
            </a:pPr>
            <a:r>
              <a:t>• Σκορσέζε, Κόπολα, Λούκας, Σπίλμπεργκ</a:t>
            </a:r>
          </a:p>
          <a:p>
            <a:pPr>
              <a:defRPr sz="2400"/>
            </a:pPr>
            <a:r>
              <a:t>• Ρήξη με παραδοσιακούς κανόνες κινηματογράφησης</a:t>
            </a:r>
          </a:p>
          <a:p>
            <a:pPr>
              <a:defRPr sz="2400"/>
            </a:pPr>
            <a:r>
              <a:t>• Γέννηση των blockbuster – αλλαγή στο μοντέλο παραγωγής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/>
            </a:pPr>
            <a:r>
              <a:rPr smtClean="0"/>
              <a:t>Ενσωμ</a:t>
            </a:r>
            <a:r>
              <a:rPr lang="el-GR" dirty="0" smtClean="0"/>
              <a:t>α</a:t>
            </a:r>
            <a:r>
              <a:rPr smtClean="0"/>
              <a:t>τωση Ν</a:t>
            </a:r>
            <a:r>
              <a:rPr lang="el-GR" dirty="0" err="1" smtClean="0"/>
              <a:t>εασ</a:t>
            </a:r>
            <a:r>
              <a:rPr smtClean="0"/>
              <a:t> Τεχνολογ</a:t>
            </a:r>
            <a:r>
              <a:rPr lang="el-GR" dirty="0" err="1" smtClean="0"/>
              <a:t>ιασ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Ψηφιακά εφέ (CGI) και επαναστατικές αλλαγές</a:t>
            </a:r>
          </a:p>
          <a:p>
            <a:pPr>
              <a:defRPr sz="2400"/>
            </a:pPr>
            <a:r>
              <a:t>• Ψηφιακή επεξεργασία εικόνας και μοντάζ</a:t>
            </a:r>
          </a:p>
          <a:p>
            <a:pPr>
              <a:defRPr sz="2400"/>
            </a:pPr>
            <a:r>
              <a:t>• Μετάβαση στην ψηφιακή κινηματογράφηση</a:t>
            </a:r>
          </a:p>
          <a:p>
            <a:pPr>
              <a:defRPr sz="2400"/>
            </a:pPr>
            <a:r>
              <a:t>• Νέες δυνατότητες storytelling χάρη στην τεχνολογία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 b="1"/>
            </a:pPr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• Ο κινηματογράφος εξελίχθηκε από απλή καταγραφή σε σύνθετη τέχνη</a:t>
            </a:r>
          </a:p>
          <a:p>
            <a:pPr>
              <a:defRPr sz="2400"/>
            </a:pPr>
            <a:r>
              <a:t>• Κάθε εποχή προσέθεσε νέες τεχνικές και δημιουργούς</a:t>
            </a:r>
          </a:p>
          <a:p>
            <a:pPr>
              <a:defRPr sz="2400"/>
            </a:pPr>
            <a:r>
              <a:t>• Η τεχνολογία συνεχίζει να μεταμορφώνει τον κινηματογράφο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</TotalTime>
  <Words>276</Words>
  <Application>Microsoft Macintosh PowerPoint</Application>
  <PresentationFormat>Προβολή στην οθόνη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Διαστημικό</vt:lpstr>
      <vt:lpstr>Η Ιστορία του Κινηματογράφου</vt:lpstr>
      <vt:lpstr>Γέννηση του Κινηματογράφου (Τέλη 19ου αιώνα)</vt:lpstr>
      <vt:lpstr>Ο Βωβοσ Κινηματογραφοςσ(1895–1927)</vt:lpstr>
      <vt:lpstr>Η Χρυσή Εποχή του Hollywood (1930–1948)</vt:lpstr>
      <vt:lpstr>Ο Ελληνικοσ Κινηματογραφοσ</vt:lpstr>
      <vt:lpstr>Το Νέο Hollywood (1967–1980)</vt:lpstr>
      <vt:lpstr>Ενσωματωση Νεασ Τεχνολογιασ</vt:lpstr>
      <vt:lpstr>Συμπέρασμα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Ιστορία του Κινηματογράφου</dc:title>
  <dc:subject/>
  <dc:creator/>
  <cp:keywords/>
  <dc:description>generated using python-pptx</dc:description>
  <cp:lastModifiedBy>user</cp:lastModifiedBy>
  <cp:revision>5</cp:revision>
  <dcterms:created xsi:type="dcterms:W3CDTF">2013-01-27T09:14:16Z</dcterms:created>
  <dcterms:modified xsi:type="dcterms:W3CDTF">2025-11-17T16:15:23Z</dcterms:modified>
  <cp:category/>
</cp:coreProperties>
</file>