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Δραματικές Ταινίες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Εστιάζουν σε ανθρώπινα συναισθήματα, συγκρούσεις και βαθιά νοήματα.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Κωμωδίες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Στόχος τους είναι να διασκεδάσουν το κοινό με χιούμορ και αστείες καταστάσεις.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Φανταστικές Ταινίες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Περιλαμβάνουν φουτουριστικά στοιχεία, εξωπραγματικούς κόσμους και επιστημονικά σενάρια.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Ταινίες Τρόμου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Σχεδιασμένες για να προκαλούν φόβο, ένταση και αγωνία.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