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E53EF5-7F27-70FF-6150-4AC9A9492AB5}" v="682" dt="2025-12-14T16:33:47.2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FDE53EF5-7F27-70FF-6150-4AC9A9492AB5}"/>
    <pc:docChg chg="modSld">
      <pc:chgData name="" userId="" providerId="" clId="Web-{FDE53EF5-7F27-70FF-6150-4AC9A9492AB5}" dt="2025-12-14T14:44:04.390" v="2" actId="20577"/>
      <pc:docMkLst>
        <pc:docMk/>
      </pc:docMkLst>
      <pc:sldChg chg="modSp">
        <pc:chgData name="" userId="" providerId="" clId="Web-{FDE53EF5-7F27-70FF-6150-4AC9A9492AB5}" dt="2025-12-14T14:44:04.390" v="2" actId="20577"/>
        <pc:sldMkLst>
          <pc:docMk/>
          <pc:sldMk cId="2325122232" sldId="256"/>
        </pc:sldMkLst>
        <pc:spChg chg="mod">
          <ac:chgData name="" userId="" providerId="" clId="Web-{FDE53EF5-7F27-70FF-6150-4AC9A9492AB5}" dt="2025-12-14T14:44:04.390" v="2" actId="20577"/>
          <ac:spMkLst>
            <pc:docMk/>
            <pc:sldMk cId="2325122232" sldId="256"/>
            <ac:spMk id="2" creationId="{00000000-0000-0000-0000-000000000000}"/>
          </ac:spMkLst>
        </pc:spChg>
      </pc:sldChg>
    </pc:docChg>
  </pc:docChgLst>
  <pc:docChgLst>
    <pc:chgData name="KAKOUSIOU MARIA" userId="S::mkakousiou@o365.uth.gr::c1fc7a33-03ac-4a92-be10-608158145fab" providerId="AD" clId="Web-{FDE53EF5-7F27-70FF-6150-4AC9A9492AB5}"/>
    <pc:docChg chg="addSld delSld modSld">
      <pc:chgData name="KAKOUSIOU MARIA" userId="S::mkakousiou@o365.uth.gr::c1fc7a33-03ac-4a92-be10-608158145fab" providerId="AD" clId="Web-{FDE53EF5-7F27-70FF-6150-4AC9A9492AB5}" dt="2025-12-14T16:31:58.480" v="692" actId="20577"/>
      <pc:docMkLst>
        <pc:docMk/>
      </pc:docMkLst>
      <pc:sldChg chg="addSp delSp modSp mod setBg setClrOvrMap">
        <pc:chgData name="KAKOUSIOU MARIA" userId="S::mkakousiou@o365.uth.gr::c1fc7a33-03ac-4a92-be10-608158145fab" providerId="AD" clId="Web-{FDE53EF5-7F27-70FF-6150-4AC9A9492AB5}" dt="2025-12-14T14:52:58.276" v="95"/>
        <pc:sldMkLst>
          <pc:docMk/>
          <pc:sldMk cId="2325122232" sldId="256"/>
        </pc:sldMkLst>
        <pc:spChg chg="mod">
          <ac:chgData name="KAKOUSIOU MARIA" userId="S::mkakousiou@o365.uth.gr::c1fc7a33-03ac-4a92-be10-608158145fab" providerId="AD" clId="Web-{FDE53EF5-7F27-70FF-6150-4AC9A9492AB5}" dt="2025-12-14T14:52:58.276" v="95"/>
          <ac:spMkLst>
            <pc:docMk/>
            <pc:sldMk cId="2325122232" sldId="256"/>
            <ac:spMk id="2" creationId="{00000000-0000-0000-0000-000000000000}"/>
          </ac:spMkLst>
        </pc:spChg>
        <pc:spChg chg="del mod">
          <ac:chgData name="KAKOUSIOU MARIA" userId="S::mkakousiou@o365.uth.gr::c1fc7a33-03ac-4a92-be10-608158145fab" providerId="AD" clId="Web-{FDE53EF5-7F27-70FF-6150-4AC9A9492AB5}" dt="2025-12-14T14:45:43.054" v="25"/>
          <ac:spMkLst>
            <pc:docMk/>
            <pc:sldMk cId="2325122232" sldId="256"/>
            <ac:spMk id="3" creationId="{00000000-0000-0000-0000-000000000000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45:47.805" v="26"/>
          <ac:spMkLst>
            <pc:docMk/>
            <pc:sldMk cId="2325122232" sldId="256"/>
            <ac:spMk id="8" creationId="{1A3C89F8-0D2F-47FF-B903-151248265F47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45:47.805" v="26"/>
          <ac:spMkLst>
            <pc:docMk/>
            <pc:sldMk cId="2325122232" sldId="256"/>
            <ac:spMk id="10" creationId="{C5CB530E-515E-412C-9DF1-5F8FFBD6F383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45:47.805" v="26"/>
          <ac:spMkLst>
            <pc:docMk/>
            <pc:sldMk cId="2325122232" sldId="256"/>
            <ac:spMk id="12" creationId="{712D4376-A578-4FF1-94FC-245E7A6A489F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45:47.805" v="26"/>
          <ac:spMkLst>
            <pc:docMk/>
            <pc:sldMk cId="2325122232" sldId="256"/>
            <ac:spMk id="14" creationId="{AEA7509D-F04F-40CB-A0B3-EEF16499CC9F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45:47.805" v="26"/>
          <ac:spMkLst>
            <pc:docMk/>
            <pc:sldMk cId="2325122232" sldId="256"/>
            <ac:spMk id="18" creationId="{508BEF50-7B1E-49A4-BC19-5F4F1D755E64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45:47.805" v="26"/>
          <ac:spMkLst>
            <pc:docMk/>
            <pc:sldMk cId="2325122232" sldId="256"/>
            <ac:spMk id="20" creationId="{3FBAD350-5664-4811-A208-657FB882D350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45:47.805" v="26"/>
          <ac:spMkLst>
            <pc:docMk/>
            <pc:sldMk cId="2325122232" sldId="256"/>
            <ac:spMk id="22" creationId="{C39ADB8F-D187-49D7-BDCF-C1B6DC727068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50:45.882" v="86"/>
          <ac:spMkLst>
            <pc:docMk/>
            <pc:sldMk cId="2325122232" sldId="256"/>
            <ac:spMk id="27" creationId="{66B332A4-D438-4773-A77F-5ED49A448D9D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50:45.882" v="86"/>
          <ac:spMkLst>
            <pc:docMk/>
            <pc:sldMk cId="2325122232" sldId="256"/>
            <ac:spMk id="29" creationId="{DF9AD32D-FF05-44F4-BD4D-9CEE89B71EB9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52:58.276" v="95"/>
          <ac:spMkLst>
            <pc:docMk/>
            <pc:sldMk cId="2325122232" sldId="256"/>
            <ac:spMk id="34" creationId="{4522B21E-B2B9-4C72-9A71-C87EFD137480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52:58.276" v="95"/>
          <ac:spMkLst>
            <pc:docMk/>
            <pc:sldMk cId="2325122232" sldId="256"/>
            <ac:spMk id="36" creationId="{5EB7D2A2-F448-44D4-938C-DC84CBCB3B1E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52:58.276" v="95"/>
          <ac:spMkLst>
            <pc:docMk/>
            <pc:sldMk cId="2325122232" sldId="256"/>
            <ac:spMk id="38" creationId="{871AEA07-1E14-44B4-8E55-64EF049CD66F}"/>
          </ac:spMkLst>
        </pc:spChg>
        <pc:spChg chg="add">
          <ac:chgData name="KAKOUSIOU MARIA" userId="S::mkakousiou@o365.uth.gr::c1fc7a33-03ac-4a92-be10-608158145fab" providerId="AD" clId="Web-{FDE53EF5-7F27-70FF-6150-4AC9A9492AB5}" dt="2025-12-14T14:52:58.276" v="95"/>
          <ac:spMkLst>
            <pc:docMk/>
            <pc:sldMk cId="2325122232" sldId="256"/>
            <ac:spMk id="45" creationId="{66B332A4-D438-4773-A77F-5ED49A448D9D}"/>
          </ac:spMkLst>
        </pc:spChg>
        <pc:spChg chg="add">
          <ac:chgData name="KAKOUSIOU MARIA" userId="S::mkakousiou@o365.uth.gr::c1fc7a33-03ac-4a92-be10-608158145fab" providerId="AD" clId="Web-{FDE53EF5-7F27-70FF-6150-4AC9A9492AB5}" dt="2025-12-14T14:52:58.276" v="95"/>
          <ac:spMkLst>
            <pc:docMk/>
            <pc:sldMk cId="2325122232" sldId="256"/>
            <ac:spMk id="47" creationId="{DF9AD32D-FF05-44F4-BD4D-9CEE89B71EB9}"/>
          </ac:spMkLst>
        </pc:spChg>
        <pc:cxnChg chg="add">
          <ac:chgData name="KAKOUSIOU MARIA" userId="S::mkakousiou@o365.uth.gr::c1fc7a33-03ac-4a92-be10-608158145fab" providerId="AD" clId="Web-{FDE53EF5-7F27-70FF-6150-4AC9A9492AB5}" dt="2025-12-14T14:45:16.146" v="24"/>
          <ac:cxnSpMkLst>
            <pc:docMk/>
            <pc:sldMk cId="2325122232" sldId="256"/>
            <ac:cxnSpMk id="16" creationId="{56020367-4FD5-4596-8E10-C5F095CD8DBF}"/>
          </ac:cxnSpMkLst>
        </pc:cxnChg>
        <pc:cxnChg chg="add del">
          <ac:chgData name="KAKOUSIOU MARIA" userId="S::mkakousiou@o365.uth.gr::c1fc7a33-03ac-4a92-be10-608158145fab" providerId="AD" clId="Web-{FDE53EF5-7F27-70FF-6150-4AC9A9492AB5}" dt="2025-12-14T14:52:58.276" v="95"/>
          <ac:cxnSpMkLst>
            <pc:docMk/>
            <pc:sldMk cId="2325122232" sldId="256"/>
            <ac:cxnSpMk id="40" creationId="{F7C8EA93-3210-4C62-99E9-153C275E3A87}"/>
          </ac:cxnSpMkLst>
        </pc:cxnChg>
      </pc:sldChg>
      <pc:sldChg chg="addSp delSp modSp new mod setBg">
        <pc:chgData name="KAKOUSIOU MARIA" userId="S::mkakousiou@o365.uth.gr::c1fc7a33-03ac-4a92-be10-608158145fab" providerId="AD" clId="Web-{FDE53EF5-7F27-70FF-6150-4AC9A9492AB5}" dt="2025-12-14T15:05:27.622" v="134" actId="20577"/>
        <pc:sldMkLst>
          <pc:docMk/>
          <pc:sldMk cId="3835102166" sldId="257"/>
        </pc:sldMkLst>
        <pc:spChg chg="mod">
          <ac:chgData name="KAKOUSIOU MARIA" userId="S::mkakousiou@o365.uth.gr::c1fc7a33-03ac-4a92-be10-608158145fab" providerId="AD" clId="Web-{FDE53EF5-7F27-70FF-6150-4AC9A9492AB5}" dt="2025-12-14T15:05:27.622" v="134" actId="20577"/>
          <ac:spMkLst>
            <pc:docMk/>
            <pc:sldMk cId="3835102166" sldId="257"/>
            <ac:spMk id="2" creationId="{B1540B70-6C17-5DAC-58D8-CBF18F0A8026}"/>
          </ac:spMkLst>
        </pc:spChg>
        <pc:spChg chg="del">
          <ac:chgData name="KAKOUSIOU MARIA" userId="S::mkakousiou@o365.uth.gr::c1fc7a33-03ac-4a92-be10-608158145fab" providerId="AD" clId="Web-{FDE53EF5-7F27-70FF-6150-4AC9A9492AB5}" dt="2025-12-14T14:48:29.080" v="27"/>
          <ac:spMkLst>
            <pc:docMk/>
            <pc:sldMk cId="3835102166" sldId="257"/>
            <ac:spMk id="3" creationId="{6AFEA35C-EBF2-8205-1491-292301AC6356}"/>
          </ac:spMkLst>
        </pc:spChg>
        <pc:spChg chg="add mod">
          <ac:chgData name="KAKOUSIOU MARIA" userId="S::mkakousiou@o365.uth.gr::c1fc7a33-03ac-4a92-be10-608158145fab" providerId="AD" clId="Web-{FDE53EF5-7F27-70FF-6150-4AC9A9492AB5}" dt="2025-12-14T14:52:43.432" v="94"/>
          <ac:spMkLst>
            <pc:docMk/>
            <pc:sldMk cId="3835102166" sldId="257"/>
            <ac:spMk id="8" creationId="{686C3758-59B5-CCB1-45D3-F6A0C1FFED1D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52:43.432" v="94"/>
          <ac:spMkLst>
            <pc:docMk/>
            <pc:sldMk cId="3835102166" sldId="257"/>
            <ac:spMk id="11" creationId="{F13C74B1-5B17-4795-BED0-7140497B445A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52:43.432" v="94"/>
          <ac:spMkLst>
            <pc:docMk/>
            <pc:sldMk cId="3835102166" sldId="257"/>
            <ac:spMk id="13" creationId="{D4974D33-8DC5-464E-8C6D-BE58F0669C17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52:43.416" v="93"/>
          <ac:spMkLst>
            <pc:docMk/>
            <pc:sldMk cId="3835102166" sldId="257"/>
            <ac:spMk id="18" creationId="{12609869-9E80-471B-A487-A53288E0E791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52:43.416" v="93"/>
          <ac:spMkLst>
            <pc:docMk/>
            <pc:sldMk cId="3835102166" sldId="257"/>
            <ac:spMk id="20" creationId="{7004738A-9D34-43E8-97D2-CA0EED4F8BE0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52:43.416" v="93"/>
          <ac:spMkLst>
            <pc:docMk/>
            <pc:sldMk cId="3835102166" sldId="257"/>
            <ac:spMk id="22" creationId="{B8B8D07F-F13E-443E-BA68-2D26672D76B9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52:43.416" v="93"/>
          <ac:spMkLst>
            <pc:docMk/>
            <pc:sldMk cId="3835102166" sldId="257"/>
            <ac:spMk id="24" creationId="{2813A4FA-24A5-41ED-A534-3807D1B2F344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52:43.416" v="93"/>
          <ac:spMkLst>
            <pc:docMk/>
            <pc:sldMk cId="3835102166" sldId="257"/>
            <ac:spMk id="26" creationId="{C3944F27-CA70-4E84-A51A-E6BF89558979}"/>
          </ac:spMkLst>
        </pc:spChg>
        <pc:spChg chg="add">
          <ac:chgData name="KAKOUSIOU MARIA" userId="S::mkakousiou@o365.uth.gr::c1fc7a33-03ac-4a92-be10-608158145fab" providerId="AD" clId="Web-{FDE53EF5-7F27-70FF-6150-4AC9A9492AB5}" dt="2025-12-14T14:52:43.432" v="94"/>
          <ac:spMkLst>
            <pc:docMk/>
            <pc:sldMk cId="3835102166" sldId="257"/>
            <ac:spMk id="28" creationId="{9F7D5CDA-D291-4307-BF55-1381FED29634}"/>
          </ac:spMkLst>
        </pc:spChg>
        <pc:spChg chg="add">
          <ac:chgData name="KAKOUSIOU MARIA" userId="S::mkakousiou@o365.uth.gr::c1fc7a33-03ac-4a92-be10-608158145fab" providerId="AD" clId="Web-{FDE53EF5-7F27-70FF-6150-4AC9A9492AB5}" dt="2025-12-14T14:52:43.432" v="94"/>
          <ac:spMkLst>
            <pc:docMk/>
            <pc:sldMk cId="3835102166" sldId="257"/>
            <ac:spMk id="29" creationId="{59B296B9-C5A5-4E4F-9B60-C907B5F1466C}"/>
          </ac:spMkLst>
        </pc:spChg>
        <pc:spChg chg="add">
          <ac:chgData name="KAKOUSIOU MARIA" userId="S::mkakousiou@o365.uth.gr::c1fc7a33-03ac-4a92-be10-608158145fab" providerId="AD" clId="Web-{FDE53EF5-7F27-70FF-6150-4AC9A9492AB5}" dt="2025-12-14T14:52:43.432" v="94"/>
          <ac:spMkLst>
            <pc:docMk/>
            <pc:sldMk cId="3835102166" sldId="257"/>
            <ac:spMk id="30" creationId="{D0300FD3-5AF1-6305-15FA-9078072672E2}"/>
          </ac:spMkLst>
        </pc:spChg>
        <pc:picChg chg="add mod ord">
          <ac:chgData name="KAKOUSIOU MARIA" userId="S::mkakousiou@o365.uth.gr::c1fc7a33-03ac-4a92-be10-608158145fab" providerId="AD" clId="Web-{FDE53EF5-7F27-70FF-6150-4AC9A9492AB5}" dt="2025-12-14T14:52:43.432" v="94"/>
          <ac:picMkLst>
            <pc:docMk/>
            <pc:sldMk cId="3835102166" sldId="257"/>
            <ac:picMk id="4" creationId="{729804D6-E094-B95C-EFA7-616BF2CF3150}"/>
          </ac:picMkLst>
        </pc:picChg>
      </pc:sldChg>
      <pc:sldChg chg="addSp delSp modSp new mod setBg">
        <pc:chgData name="KAKOUSIOU MARIA" userId="S::mkakousiou@o365.uth.gr::c1fc7a33-03ac-4a92-be10-608158145fab" providerId="AD" clId="Web-{FDE53EF5-7F27-70FF-6150-4AC9A9492AB5}" dt="2025-12-14T15:06:43.546" v="180" actId="20577"/>
        <pc:sldMkLst>
          <pc:docMk/>
          <pc:sldMk cId="837049743" sldId="258"/>
        </pc:sldMkLst>
        <pc:spChg chg="mod">
          <ac:chgData name="KAKOUSIOU MARIA" userId="S::mkakousiou@o365.uth.gr::c1fc7a33-03ac-4a92-be10-608158145fab" providerId="AD" clId="Web-{FDE53EF5-7F27-70FF-6150-4AC9A9492AB5}" dt="2025-12-14T15:05:47.325" v="139" actId="14100"/>
          <ac:spMkLst>
            <pc:docMk/>
            <pc:sldMk cId="837049743" sldId="258"/>
            <ac:spMk id="2" creationId="{DE262211-60EE-86EA-40C5-F9E7181A6D1B}"/>
          </ac:spMkLst>
        </pc:spChg>
        <pc:spChg chg="del">
          <ac:chgData name="KAKOUSIOU MARIA" userId="S::mkakousiou@o365.uth.gr::c1fc7a33-03ac-4a92-be10-608158145fab" providerId="AD" clId="Web-{FDE53EF5-7F27-70FF-6150-4AC9A9492AB5}" dt="2025-12-14T14:51:33.368" v="87"/>
          <ac:spMkLst>
            <pc:docMk/>
            <pc:sldMk cId="837049743" sldId="258"/>
            <ac:spMk id="3" creationId="{AA0F0BB2-8FF0-045C-492D-B7032C969183}"/>
          </ac:spMkLst>
        </pc:spChg>
        <pc:spChg chg="add mod">
          <ac:chgData name="KAKOUSIOU MARIA" userId="S::mkakousiou@o365.uth.gr::c1fc7a33-03ac-4a92-be10-608158145fab" providerId="AD" clId="Web-{FDE53EF5-7F27-70FF-6150-4AC9A9492AB5}" dt="2025-12-14T15:06:43.546" v="180" actId="20577"/>
          <ac:spMkLst>
            <pc:docMk/>
            <pc:sldMk cId="837049743" sldId="258"/>
            <ac:spMk id="8" creationId="{92D470FF-2E8C-7969-7D2E-8C1D820109C2}"/>
          </ac:spMkLst>
        </pc:spChg>
        <pc:spChg chg="add">
          <ac:chgData name="KAKOUSIOU MARIA" userId="S::mkakousiou@o365.uth.gr::c1fc7a33-03ac-4a92-be10-608158145fab" providerId="AD" clId="Web-{FDE53EF5-7F27-70FF-6150-4AC9A9492AB5}" dt="2025-12-14T14:51:38.243" v="88"/>
          <ac:spMkLst>
            <pc:docMk/>
            <pc:sldMk cId="837049743" sldId="258"/>
            <ac:spMk id="11" creationId="{F13C74B1-5B17-4795-BED0-7140497B445A}"/>
          </ac:spMkLst>
        </pc:spChg>
        <pc:spChg chg="add">
          <ac:chgData name="KAKOUSIOU MARIA" userId="S::mkakousiou@o365.uth.gr::c1fc7a33-03ac-4a92-be10-608158145fab" providerId="AD" clId="Web-{FDE53EF5-7F27-70FF-6150-4AC9A9492AB5}" dt="2025-12-14T14:51:38.243" v="88"/>
          <ac:spMkLst>
            <pc:docMk/>
            <pc:sldMk cId="837049743" sldId="258"/>
            <ac:spMk id="13" creationId="{D4974D33-8DC5-464E-8C6D-BE58F0669C17}"/>
          </ac:spMkLst>
        </pc:spChg>
        <pc:picChg chg="add mod ord">
          <ac:chgData name="KAKOUSIOU MARIA" userId="S::mkakousiou@o365.uth.gr::c1fc7a33-03ac-4a92-be10-608158145fab" providerId="AD" clId="Web-{FDE53EF5-7F27-70FF-6150-4AC9A9492AB5}" dt="2025-12-14T14:51:38.243" v="88"/>
          <ac:picMkLst>
            <pc:docMk/>
            <pc:sldMk cId="837049743" sldId="258"/>
            <ac:picMk id="4" creationId="{1CEC7236-E7CD-3430-01DF-CD8CFAF35A84}"/>
          </ac:picMkLst>
        </pc:picChg>
      </pc:sldChg>
      <pc:sldChg chg="addSp delSp modSp new mod setBg">
        <pc:chgData name="KAKOUSIOU MARIA" userId="S::mkakousiou@o365.uth.gr::c1fc7a33-03ac-4a92-be10-608158145fab" providerId="AD" clId="Web-{FDE53EF5-7F27-70FF-6150-4AC9A9492AB5}" dt="2025-12-14T15:08:03.252" v="229" actId="14100"/>
        <pc:sldMkLst>
          <pc:docMk/>
          <pc:sldMk cId="3317650613" sldId="259"/>
        </pc:sldMkLst>
        <pc:spChg chg="mod ord">
          <ac:chgData name="KAKOUSIOU MARIA" userId="S::mkakousiou@o365.uth.gr::c1fc7a33-03ac-4a92-be10-608158145fab" providerId="AD" clId="Web-{FDE53EF5-7F27-70FF-6150-4AC9A9492AB5}" dt="2025-12-14T15:07:03.969" v="191" actId="20577"/>
          <ac:spMkLst>
            <pc:docMk/>
            <pc:sldMk cId="3317650613" sldId="259"/>
            <ac:spMk id="2" creationId="{6570654A-E7CC-3325-4466-549C5245F715}"/>
          </ac:spMkLst>
        </pc:spChg>
        <pc:spChg chg="del">
          <ac:chgData name="KAKOUSIOU MARIA" userId="S::mkakousiou@o365.uth.gr::c1fc7a33-03ac-4a92-be10-608158145fab" providerId="AD" clId="Web-{FDE53EF5-7F27-70FF-6150-4AC9A9492AB5}" dt="2025-12-14T14:52:04.884" v="90"/>
          <ac:spMkLst>
            <pc:docMk/>
            <pc:sldMk cId="3317650613" sldId="259"/>
            <ac:spMk id="3" creationId="{E8F3BA02-85F7-BBA5-1836-EEFEDD4E9FEF}"/>
          </ac:spMkLst>
        </pc:spChg>
        <pc:spChg chg="add mod">
          <ac:chgData name="KAKOUSIOU MARIA" userId="S::mkakousiou@o365.uth.gr::c1fc7a33-03ac-4a92-be10-608158145fab" providerId="AD" clId="Web-{FDE53EF5-7F27-70FF-6150-4AC9A9492AB5}" dt="2025-12-14T15:08:03.252" v="229" actId="14100"/>
          <ac:spMkLst>
            <pc:docMk/>
            <pc:sldMk cId="3317650613" sldId="259"/>
            <ac:spMk id="8" creationId="{2065CA3B-64BF-306D-4873-72BEB0AC3BCF}"/>
          </ac:spMkLst>
        </pc:spChg>
        <pc:spChg chg="add">
          <ac:chgData name="KAKOUSIOU MARIA" userId="S::mkakousiou@o365.uth.gr::c1fc7a33-03ac-4a92-be10-608158145fab" providerId="AD" clId="Web-{FDE53EF5-7F27-70FF-6150-4AC9A9492AB5}" dt="2025-12-14T14:52:14.447" v="91"/>
          <ac:spMkLst>
            <pc:docMk/>
            <pc:sldMk cId="3317650613" sldId="259"/>
            <ac:spMk id="11" creationId="{9AA72BD9-2C5A-4EDC-931F-5AA08EACA0F3}"/>
          </ac:spMkLst>
        </pc:spChg>
        <pc:spChg chg="add">
          <ac:chgData name="KAKOUSIOU MARIA" userId="S::mkakousiou@o365.uth.gr::c1fc7a33-03ac-4a92-be10-608158145fab" providerId="AD" clId="Web-{FDE53EF5-7F27-70FF-6150-4AC9A9492AB5}" dt="2025-12-14T14:52:14.447" v="91"/>
          <ac:spMkLst>
            <pc:docMk/>
            <pc:sldMk cId="3317650613" sldId="259"/>
            <ac:spMk id="13" creationId="{DD3981AC-7B61-4947-BCF3-F7AA7FA385B9}"/>
          </ac:spMkLst>
        </pc:spChg>
        <pc:spChg chg="add">
          <ac:chgData name="KAKOUSIOU MARIA" userId="S::mkakousiou@o365.uth.gr::c1fc7a33-03ac-4a92-be10-608158145fab" providerId="AD" clId="Web-{FDE53EF5-7F27-70FF-6150-4AC9A9492AB5}" dt="2025-12-14T14:52:14.447" v="91"/>
          <ac:spMkLst>
            <pc:docMk/>
            <pc:sldMk cId="3317650613" sldId="259"/>
            <ac:spMk id="15" creationId="{55D4142C-5077-457F-A6AD-3FECFDB39685}"/>
          </ac:spMkLst>
        </pc:spChg>
        <pc:spChg chg="add">
          <ac:chgData name="KAKOUSIOU MARIA" userId="S::mkakousiou@o365.uth.gr::c1fc7a33-03ac-4a92-be10-608158145fab" providerId="AD" clId="Web-{FDE53EF5-7F27-70FF-6150-4AC9A9492AB5}" dt="2025-12-14T14:52:14.447" v="91"/>
          <ac:spMkLst>
            <pc:docMk/>
            <pc:sldMk cId="3317650613" sldId="259"/>
            <ac:spMk id="17" creationId="{7A5F0580-5EE9-419F-96EE-B6529EF6E7D0}"/>
          </ac:spMkLst>
        </pc:spChg>
        <pc:picChg chg="add mod ord">
          <ac:chgData name="KAKOUSIOU MARIA" userId="S::mkakousiou@o365.uth.gr::c1fc7a33-03ac-4a92-be10-608158145fab" providerId="AD" clId="Web-{FDE53EF5-7F27-70FF-6150-4AC9A9492AB5}" dt="2025-12-14T14:52:14.447" v="91"/>
          <ac:picMkLst>
            <pc:docMk/>
            <pc:sldMk cId="3317650613" sldId="259"/>
            <ac:picMk id="4" creationId="{9F3B59D2-11D3-3180-09B2-F092963CD7B8}"/>
          </ac:picMkLst>
        </pc:picChg>
      </pc:sldChg>
      <pc:sldChg chg="addSp delSp modSp new mod setBg">
        <pc:chgData name="KAKOUSIOU MARIA" userId="S::mkakousiou@o365.uth.gr::c1fc7a33-03ac-4a92-be10-608158145fab" providerId="AD" clId="Web-{FDE53EF5-7F27-70FF-6150-4AC9A9492AB5}" dt="2025-12-14T16:31:58.480" v="692" actId="20577"/>
        <pc:sldMkLst>
          <pc:docMk/>
          <pc:sldMk cId="1909819638" sldId="260"/>
        </pc:sldMkLst>
        <pc:spChg chg="mod">
          <ac:chgData name="KAKOUSIOU MARIA" userId="S::mkakousiou@o365.uth.gr::c1fc7a33-03ac-4a92-be10-608158145fab" providerId="AD" clId="Web-{FDE53EF5-7F27-70FF-6150-4AC9A9492AB5}" dt="2025-12-14T16:31:58.480" v="692" actId="20577"/>
          <ac:spMkLst>
            <pc:docMk/>
            <pc:sldMk cId="1909819638" sldId="260"/>
            <ac:spMk id="2" creationId="{6547971E-6310-EA75-ECAC-79BE7A2703DB}"/>
          </ac:spMkLst>
        </pc:spChg>
        <pc:spChg chg="del">
          <ac:chgData name="KAKOUSIOU MARIA" userId="S::mkakousiou@o365.uth.gr::c1fc7a33-03ac-4a92-be10-608158145fab" providerId="AD" clId="Web-{FDE53EF5-7F27-70FF-6150-4AC9A9492AB5}" dt="2025-12-14T14:55:16.154" v="97"/>
          <ac:spMkLst>
            <pc:docMk/>
            <pc:sldMk cId="1909819638" sldId="260"/>
            <ac:spMk id="3" creationId="{3DB32E81-F822-9F49-9929-30CA213253FE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56:48.172" v="104"/>
          <ac:spMkLst>
            <pc:docMk/>
            <pc:sldMk cId="1909819638" sldId="260"/>
            <ac:spMk id="8" creationId="{08604C62-4464-4C3A-ECEB-DA7976E959F6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56:48.172" v="104"/>
          <ac:spMkLst>
            <pc:docMk/>
            <pc:sldMk cId="1909819638" sldId="260"/>
            <ac:spMk id="11" creationId="{F13C74B1-5B17-4795-BED0-7140497B445A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56:48.172" v="104"/>
          <ac:spMkLst>
            <pc:docMk/>
            <pc:sldMk cId="1909819638" sldId="260"/>
            <ac:spMk id="13" creationId="{D4974D33-8DC5-464E-8C6D-BE58F0669C17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5:10:06.661" v="286"/>
          <ac:spMkLst>
            <pc:docMk/>
            <pc:sldMk cId="1909819638" sldId="260"/>
            <ac:spMk id="18" creationId="{FB5B0058-AF13-4859-B429-4EDDE2A26F7F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5:10:06.661" v="286"/>
          <ac:spMkLst>
            <pc:docMk/>
            <pc:sldMk cId="1909819638" sldId="260"/>
            <ac:spMk id="22" creationId="{A4A161CC-6DC5-4863-B213-94529D6E06D7}"/>
          </ac:spMkLst>
        </pc:spChg>
        <pc:spChg chg="add">
          <ac:chgData name="KAKOUSIOU MARIA" userId="S::mkakousiou@o365.uth.gr::c1fc7a33-03ac-4a92-be10-608158145fab" providerId="AD" clId="Web-{FDE53EF5-7F27-70FF-6150-4AC9A9492AB5}" dt="2025-12-14T15:10:06.661" v="286"/>
          <ac:spMkLst>
            <pc:docMk/>
            <pc:sldMk cId="1909819638" sldId="260"/>
            <ac:spMk id="27" creationId="{ED9C414A-A284-4D73-B9C7-54C138F6DC3D}"/>
          </ac:spMkLst>
        </pc:spChg>
        <pc:spChg chg="add">
          <ac:chgData name="KAKOUSIOU MARIA" userId="S::mkakousiou@o365.uth.gr::c1fc7a33-03ac-4a92-be10-608158145fab" providerId="AD" clId="Web-{FDE53EF5-7F27-70FF-6150-4AC9A9492AB5}" dt="2025-12-14T15:10:06.661" v="286"/>
          <ac:spMkLst>
            <pc:docMk/>
            <pc:sldMk cId="1909819638" sldId="260"/>
            <ac:spMk id="29" creationId="{A3DAD80A-CFC8-4003-858B-671FF2048CE2}"/>
          </ac:spMkLst>
        </pc:spChg>
        <pc:picChg chg="add mod ord">
          <ac:chgData name="KAKOUSIOU MARIA" userId="S::mkakousiou@o365.uth.gr::c1fc7a33-03ac-4a92-be10-608158145fab" providerId="AD" clId="Web-{FDE53EF5-7F27-70FF-6150-4AC9A9492AB5}" dt="2025-12-14T15:10:06.661" v="286"/>
          <ac:picMkLst>
            <pc:docMk/>
            <pc:sldMk cId="1909819638" sldId="260"/>
            <ac:picMk id="4" creationId="{9ED5841A-C4DE-6F13-A164-F947CB4449CD}"/>
          </ac:picMkLst>
        </pc:picChg>
        <pc:cxnChg chg="add del">
          <ac:chgData name="KAKOUSIOU MARIA" userId="S::mkakousiou@o365.uth.gr::c1fc7a33-03ac-4a92-be10-608158145fab" providerId="AD" clId="Web-{FDE53EF5-7F27-70FF-6150-4AC9A9492AB5}" dt="2025-12-14T15:10:06.661" v="286"/>
          <ac:cxnSpMkLst>
            <pc:docMk/>
            <pc:sldMk cId="1909819638" sldId="260"/>
            <ac:cxnSpMk id="20" creationId="{AC65C03C-3F17-45DC-A1B9-35ACA43397D4}"/>
          </ac:cxnSpMkLst>
        </pc:cxnChg>
      </pc:sldChg>
      <pc:sldChg chg="addSp delSp modSp new mod setBg">
        <pc:chgData name="KAKOUSIOU MARIA" userId="S::mkakousiou@o365.uth.gr::c1fc7a33-03ac-4a92-be10-608158145fab" providerId="AD" clId="Web-{FDE53EF5-7F27-70FF-6150-4AC9A9492AB5}" dt="2025-12-14T15:14:33.478" v="379" actId="20577"/>
        <pc:sldMkLst>
          <pc:docMk/>
          <pc:sldMk cId="2734963849" sldId="261"/>
        </pc:sldMkLst>
        <pc:spChg chg="mod">
          <ac:chgData name="KAKOUSIOU MARIA" userId="S::mkakousiou@o365.uth.gr::c1fc7a33-03ac-4a92-be10-608158145fab" providerId="AD" clId="Web-{FDE53EF5-7F27-70FF-6150-4AC9A9492AB5}" dt="2025-12-14T15:13:19.665" v="327" actId="20577"/>
          <ac:spMkLst>
            <pc:docMk/>
            <pc:sldMk cId="2734963849" sldId="261"/>
            <ac:spMk id="2" creationId="{4A257755-D8C9-630E-5379-7FE5E0A5BA9A}"/>
          </ac:spMkLst>
        </pc:spChg>
        <pc:spChg chg="del">
          <ac:chgData name="KAKOUSIOU MARIA" userId="S::mkakousiou@o365.uth.gr::c1fc7a33-03ac-4a92-be10-608158145fab" providerId="AD" clId="Web-{FDE53EF5-7F27-70FF-6150-4AC9A9492AB5}" dt="2025-12-14T14:56:23.719" v="100"/>
          <ac:spMkLst>
            <pc:docMk/>
            <pc:sldMk cId="2734963849" sldId="261"/>
            <ac:spMk id="3" creationId="{BFDC8D08-30E1-6CC8-ECF6-FEC82ED69805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56:36.266" v="102"/>
          <ac:spMkLst>
            <pc:docMk/>
            <pc:sldMk cId="2734963849" sldId="261"/>
            <ac:spMk id="8" creationId="{DB94E357-F8A7-4BF3-863C-76A2779BB0F7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56:36.266" v="102"/>
          <ac:spMkLst>
            <pc:docMk/>
            <pc:sldMk cId="2734963849" sldId="261"/>
            <ac:spMk id="11" creationId="{F13C74B1-5B17-4795-BED0-7140497B445A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56:36.266" v="102"/>
          <ac:spMkLst>
            <pc:docMk/>
            <pc:sldMk cId="2734963849" sldId="261"/>
            <ac:spMk id="13" creationId="{D4974D33-8DC5-464E-8C6D-BE58F0669C17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57:07.501" v="106"/>
          <ac:spMkLst>
            <pc:docMk/>
            <pc:sldMk cId="2734963849" sldId="261"/>
            <ac:spMk id="16" creationId="{E8A8EAB8-D2FF-444D-B34B-7D32F106AD0E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4:57:07.501" v="106"/>
          <ac:spMkLst>
            <pc:docMk/>
            <pc:sldMk cId="2734963849" sldId="261"/>
            <ac:spMk id="18" creationId="{86D1CE28-D313-006B-3D6C-BE656EC50324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5:13:01.305" v="322"/>
          <ac:spMkLst>
            <pc:docMk/>
            <pc:sldMk cId="2734963849" sldId="261"/>
            <ac:spMk id="23" creationId="{16A15A88-001A-4EEF-8984-D87E643599AB}"/>
          </ac:spMkLst>
        </pc:spChg>
        <pc:spChg chg="add mod">
          <ac:chgData name="KAKOUSIOU MARIA" userId="S::mkakousiou@o365.uth.gr::c1fc7a33-03ac-4a92-be10-608158145fab" providerId="AD" clId="Web-{FDE53EF5-7F27-70FF-6150-4AC9A9492AB5}" dt="2025-12-14T15:14:33.478" v="379" actId="20577"/>
          <ac:spMkLst>
            <pc:docMk/>
            <pc:sldMk cId="2734963849" sldId="261"/>
            <ac:spMk id="31" creationId="{BE7F6636-7D20-7B93-511A-C4D47C1F7652}"/>
          </ac:spMkLst>
        </pc:spChg>
        <pc:spChg chg="add">
          <ac:chgData name="KAKOUSIOU MARIA" userId="S::mkakousiou@o365.uth.gr::c1fc7a33-03ac-4a92-be10-608158145fab" providerId="AD" clId="Web-{FDE53EF5-7F27-70FF-6150-4AC9A9492AB5}" dt="2025-12-14T15:13:01.305" v="322"/>
          <ac:spMkLst>
            <pc:docMk/>
            <pc:sldMk cId="2734963849" sldId="261"/>
            <ac:spMk id="34" creationId="{F13C74B1-5B17-4795-BED0-7140497B445A}"/>
          </ac:spMkLst>
        </pc:spChg>
        <pc:spChg chg="add">
          <ac:chgData name="KAKOUSIOU MARIA" userId="S::mkakousiou@o365.uth.gr::c1fc7a33-03ac-4a92-be10-608158145fab" providerId="AD" clId="Web-{FDE53EF5-7F27-70FF-6150-4AC9A9492AB5}" dt="2025-12-14T15:13:01.305" v="322"/>
          <ac:spMkLst>
            <pc:docMk/>
            <pc:sldMk cId="2734963849" sldId="261"/>
            <ac:spMk id="36" creationId="{D4974D33-8DC5-464E-8C6D-BE58F0669C17}"/>
          </ac:spMkLst>
        </pc:spChg>
        <pc:grpChg chg="add del">
          <ac:chgData name="KAKOUSIOU MARIA" userId="S::mkakousiou@o365.uth.gr::c1fc7a33-03ac-4a92-be10-608158145fab" providerId="AD" clId="Web-{FDE53EF5-7F27-70FF-6150-4AC9A9492AB5}" dt="2025-12-14T15:13:01.305" v="322"/>
          <ac:grpSpMkLst>
            <pc:docMk/>
            <pc:sldMk cId="2734963849" sldId="261"/>
            <ac:grpSpMk id="25" creationId="{A7900967-84CA-47B4-9F1C-E787BAC1496A}"/>
          </ac:grpSpMkLst>
        </pc:grpChg>
        <pc:picChg chg="add mod ord">
          <ac:chgData name="KAKOUSIOU MARIA" userId="S::mkakousiou@o365.uth.gr::c1fc7a33-03ac-4a92-be10-608158145fab" providerId="AD" clId="Web-{FDE53EF5-7F27-70FF-6150-4AC9A9492AB5}" dt="2025-12-14T15:13:01.305" v="322"/>
          <ac:picMkLst>
            <pc:docMk/>
            <pc:sldMk cId="2734963849" sldId="261"/>
            <ac:picMk id="4" creationId="{4358C88D-9248-A586-5CB4-CC4FF9870216}"/>
          </ac:picMkLst>
        </pc:picChg>
        <pc:cxnChg chg="add del">
          <ac:chgData name="KAKOUSIOU MARIA" userId="S::mkakousiou@o365.uth.gr::c1fc7a33-03ac-4a92-be10-608158145fab" providerId="AD" clId="Web-{FDE53EF5-7F27-70FF-6150-4AC9A9492AB5}" dt="2025-12-14T14:57:07.501" v="106"/>
          <ac:cxnSpMkLst>
            <pc:docMk/>
            <pc:sldMk cId="2734963849" sldId="261"/>
            <ac:cxnSpMk id="15" creationId="{F11AD06B-AB20-4097-8606-5DA00DBACE88}"/>
          </ac:cxnSpMkLst>
        </pc:cxnChg>
        <pc:cxnChg chg="add del">
          <ac:chgData name="KAKOUSIOU MARIA" userId="S::mkakousiou@o365.uth.gr::c1fc7a33-03ac-4a92-be10-608158145fab" providerId="AD" clId="Web-{FDE53EF5-7F27-70FF-6150-4AC9A9492AB5}" dt="2025-12-14T14:57:07.501" v="106"/>
          <ac:cxnSpMkLst>
            <pc:docMk/>
            <pc:sldMk cId="2734963849" sldId="261"/>
            <ac:cxnSpMk id="17" creationId="{EEA38897-7BA3-4408-8083-3235339C4A60}"/>
          </ac:cxnSpMkLst>
        </pc:cxnChg>
      </pc:sldChg>
      <pc:sldChg chg="addSp delSp modSp new mod setBg">
        <pc:chgData name="KAKOUSIOU MARIA" userId="S::mkakousiou@o365.uth.gr::c1fc7a33-03ac-4a92-be10-608158145fab" providerId="AD" clId="Web-{FDE53EF5-7F27-70FF-6150-4AC9A9492AB5}" dt="2025-12-14T15:15:27.807" v="421" actId="20577"/>
        <pc:sldMkLst>
          <pc:docMk/>
          <pc:sldMk cId="935054309" sldId="262"/>
        </pc:sldMkLst>
        <pc:spChg chg="mod">
          <ac:chgData name="KAKOUSIOU MARIA" userId="S::mkakousiou@o365.uth.gr::c1fc7a33-03ac-4a92-be10-608158145fab" providerId="AD" clId="Web-{FDE53EF5-7F27-70FF-6150-4AC9A9492AB5}" dt="2025-12-14T15:14:51.869" v="388" actId="20577"/>
          <ac:spMkLst>
            <pc:docMk/>
            <pc:sldMk cId="935054309" sldId="262"/>
            <ac:spMk id="2" creationId="{B9AFBC26-B0A3-8EE9-822A-B1FC5741826E}"/>
          </ac:spMkLst>
        </pc:spChg>
        <pc:spChg chg="del">
          <ac:chgData name="KAKOUSIOU MARIA" userId="S::mkakousiou@o365.uth.gr::c1fc7a33-03ac-4a92-be10-608158145fab" providerId="AD" clId="Web-{FDE53EF5-7F27-70FF-6150-4AC9A9492AB5}" dt="2025-12-14T14:58:01.236" v="107"/>
          <ac:spMkLst>
            <pc:docMk/>
            <pc:sldMk cId="935054309" sldId="262"/>
            <ac:spMk id="3" creationId="{27FD2211-5F93-A239-10E9-6CA9761E16BE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5:03:13.123" v="123"/>
          <ac:spMkLst>
            <pc:docMk/>
            <pc:sldMk cId="935054309" sldId="262"/>
            <ac:spMk id="8" creationId="{F78DE1A2-5B86-1483-5A36-00092166EEAC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5:03:13.123" v="123"/>
          <ac:spMkLst>
            <pc:docMk/>
            <pc:sldMk cId="935054309" sldId="262"/>
            <ac:spMk id="11" creationId="{C4285719-470E-454C-AF62-8323075F1F5B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5:03:13.123" v="123"/>
          <ac:spMkLst>
            <pc:docMk/>
            <pc:sldMk cId="935054309" sldId="262"/>
            <ac:spMk id="13" creationId="{CD9FE4EF-C4D8-49A0-B2FF-81D8DB7D8A24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5:03:13.123" v="123"/>
          <ac:spMkLst>
            <pc:docMk/>
            <pc:sldMk cId="935054309" sldId="262"/>
            <ac:spMk id="15" creationId="{4300840D-0A0B-4512-BACA-B439D5B9C57C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5:03:13.123" v="123"/>
          <ac:spMkLst>
            <pc:docMk/>
            <pc:sldMk cId="935054309" sldId="262"/>
            <ac:spMk id="17" creationId="{D2B78728-A580-49A7-84F9-6EF6F583ADE0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5:03:13.123" v="123"/>
          <ac:spMkLst>
            <pc:docMk/>
            <pc:sldMk cId="935054309" sldId="262"/>
            <ac:spMk id="19" creationId="{38FAA1A1-D861-433F-88FA-1E9D6FD31D11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5:03:13.123" v="123"/>
          <ac:spMkLst>
            <pc:docMk/>
            <pc:sldMk cId="935054309" sldId="262"/>
            <ac:spMk id="21" creationId="{8D71EDA1-87BF-4D5D-AB79-F346FD19278A}"/>
          </ac:spMkLst>
        </pc:spChg>
        <pc:spChg chg="add">
          <ac:chgData name="KAKOUSIOU MARIA" userId="S::mkakousiou@o365.uth.gr::c1fc7a33-03ac-4a92-be10-608158145fab" providerId="AD" clId="Web-{FDE53EF5-7F27-70FF-6150-4AC9A9492AB5}" dt="2025-12-14T15:03:13.123" v="124"/>
          <ac:spMkLst>
            <pc:docMk/>
            <pc:sldMk cId="935054309" sldId="262"/>
            <ac:spMk id="23" creationId="{3346177D-ADC4-4968-B747-5CFCD390B5B9}"/>
          </ac:spMkLst>
        </pc:spChg>
        <pc:spChg chg="add mod">
          <ac:chgData name="KAKOUSIOU MARIA" userId="S::mkakousiou@o365.uth.gr::c1fc7a33-03ac-4a92-be10-608158145fab" providerId="AD" clId="Web-{FDE53EF5-7F27-70FF-6150-4AC9A9492AB5}" dt="2025-12-14T15:15:27.807" v="421" actId="20577"/>
          <ac:spMkLst>
            <pc:docMk/>
            <pc:sldMk cId="935054309" sldId="262"/>
            <ac:spMk id="24" creationId="{D14EE12D-9FA4-C7B6-F390-B0DB65502008}"/>
          </ac:spMkLst>
        </pc:spChg>
        <pc:spChg chg="add">
          <ac:chgData name="KAKOUSIOU MARIA" userId="S::mkakousiou@o365.uth.gr::c1fc7a33-03ac-4a92-be10-608158145fab" providerId="AD" clId="Web-{FDE53EF5-7F27-70FF-6150-4AC9A9492AB5}" dt="2025-12-14T15:03:13.123" v="124"/>
          <ac:spMkLst>
            <pc:docMk/>
            <pc:sldMk cId="935054309" sldId="262"/>
            <ac:spMk id="25" creationId="{0844A943-BF79-4FEA-ABB1-3BD54D236606}"/>
          </ac:spMkLst>
        </pc:spChg>
        <pc:spChg chg="add">
          <ac:chgData name="KAKOUSIOU MARIA" userId="S::mkakousiou@o365.uth.gr::c1fc7a33-03ac-4a92-be10-608158145fab" providerId="AD" clId="Web-{FDE53EF5-7F27-70FF-6150-4AC9A9492AB5}" dt="2025-12-14T15:03:13.123" v="124"/>
          <ac:spMkLst>
            <pc:docMk/>
            <pc:sldMk cId="935054309" sldId="262"/>
            <ac:spMk id="26" creationId="{6437CC72-F4A8-4DC3-AFAB-D22C482C8100}"/>
          </ac:spMkLst>
        </pc:spChg>
        <pc:picChg chg="add mod ord">
          <ac:chgData name="KAKOUSIOU MARIA" userId="S::mkakousiou@o365.uth.gr::c1fc7a33-03ac-4a92-be10-608158145fab" providerId="AD" clId="Web-{FDE53EF5-7F27-70FF-6150-4AC9A9492AB5}" dt="2025-12-14T15:03:13.123" v="124"/>
          <ac:picMkLst>
            <pc:docMk/>
            <pc:sldMk cId="935054309" sldId="262"/>
            <ac:picMk id="4" creationId="{759A508A-3C81-1A6E-7406-4885C6D08502}"/>
          </ac:picMkLst>
        </pc:picChg>
      </pc:sldChg>
      <pc:sldChg chg="addSp delSp modSp new mod setBg">
        <pc:chgData name="KAKOUSIOU MARIA" userId="S::mkakousiou@o365.uth.gr::c1fc7a33-03ac-4a92-be10-608158145fab" providerId="AD" clId="Web-{FDE53EF5-7F27-70FF-6150-4AC9A9492AB5}" dt="2025-12-14T15:16:30.073" v="458" actId="20577"/>
        <pc:sldMkLst>
          <pc:docMk/>
          <pc:sldMk cId="3936189475" sldId="263"/>
        </pc:sldMkLst>
        <pc:spChg chg="mod">
          <ac:chgData name="KAKOUSIOU MARIA" userId="S::mkakousiou@o365.uth.gr::c1fc7a33-03ac-4a92-be10-608158145fab" providerId="AD" clId="Web-{FDE53EF5-7F27-70FF-6150-4AC9A9492AB5}" dt="2025-12-14T15:15:58.276" v="432" actId="20577"/>
          <ac:spMkLst>
            <pc:docMk/>
            <pc:sldMk cId="3936189475" sldId="263"/>
            <ac:spMk id="2" creationId="{7C81182C-1C6C-E65C-DF7D-E9D58D31B262}"/>
          </ac:spMkLst>
        </pc:spChg>
        <pc:spChg chg="del">
          <ac:chgData name="KAKOUSIOU MARIA" userId="S::mkakousiou@o365.uth.gr::c1fc7a33-03ac-4a92-be10-608158145fab" providerId="AD" clId="Web-{FDE53EF5-7F27-70FF-6150-4AC9A9492AB5}" dt="2025-12-14T14:59:56.612" v="109"/>
          <ac:spMkLst>
            <pc:docMk/>
            <pc:sldMk cId="3936189475" sldId="263"/>
            <ac:spMk id="3" creationId="{9FE45244-995E-7F3E-6B2E-44A32CFA6B04}"/>
          </ac:spMkLst>
        </pc:spChg>
        <pc:spChg chg="add mod">
          <ac:chgData name="KAKOUSIOU MARIA" userId="S::mkakousiou@o365.uth.gr::c1fc7a33-03ac-4a92-be10-608158145fab" providerId="AD" clId="Web-{FDE53EF5-7F27-70FF-6150-4AC9A9492AB5}" dt="2025-12-14T15:16:30.073" v="458" actId="20577"/>
          <ac:spMkLst>
            <pc:docMk/>
            <pc:sldMk cId="3936189475" sldId="263"/>
            <ac:spMk id="8" creationId="{4251526B-B955-DCE0-4FC8-80AB9D707D54}"/>
          </ac:spMkLst>
        </pc:spChg>
        <pc:grpChg chg="add">
          <ac:chgData name="KAKOUSIOU MARIA" userId="S::mkakousiou@o365.uth.gr::c1fc7a33-03ac-4a92-be10-608158145fab" providerId="AD" clId="Web-{FDE53EF5-7F27-70FF-6150-4AC9A9492AB5}" dt="2025-12-14T15:03:40.671" v="125"/>
          <ac:grpSpMkLst>
            <pc:docMk/>
            <pc:sldMk cId="3936189475" sldId="263"/>
            <ac:grpSpMk id="11" creationId="{8CE57D37-C2D0-066B-1AE3-6F4244344F27}"/>
          </ac:grpSpMkLst>
        </pc:grpChg>
        <pc:picChg chg="add mod ord">
          <ac:chgData name="KAKOUSIOU MARIA" userId="S::mkakousiou@o365.uth.gr::c1fc7a33-03ac-4a92-be10-608158145fab" providerId="AD" clId="Web-{FDE53EF5-7F27-70FF-6150-4AC9A9492AB5}" dt="2025-12-14T15:03:40.671" v="125"/>
          <ac:picMkLst>
            <pc:docMk/>
            <pc:sldMk cId="3936189475" sldId="263"/>
            <ac:picMk id="4" creationId="{1BD4B57A-38A8-0A86-ED0F-07BA73BC8A26}"/>
          </ac:picMkLst>
        </pc:picChg>
      </pc:sldChg>
      <pc:sldChg chg="addSp delSp modSp new del">
        <pc:chgData name="KAKOUSIOU MARIA" userId="S::mkakousiou@o365.uth.gr::c1fc7a33-03ac-4a92-be10-608158145fab" providerId="AD" clId="Web-{FDE53EF5-7F27-70FF-6150-4AC9A9492AB5}" dt="2025-12-14T15:02:06.758" v="119"/>
        <pc:sldMkLst>
          <pc:docMk/>
          <pc:sldMk cId="2916323605" sldId="264"/>
        </pc:sldMkLst>
        <pc:spChg chg="del">
          <ac:chgData name="KAKOUSIOU MARIA" userId="S::mkakousiou@o365.uth.gr::c1fc7a33-03ac-4a92-be10-608158145fab" providerId="AD" clId="Web-{FDE53EF5-7F27-70FF-6150-4AC9A9492AB5}" dt="2025-12-14T15:01:06.722" v="111"/>
          <ac:spMkLst>
            <pc:docMk/>
            <pc:sldMk cId="2916323605" sldId="264"/>
            <ac:spMk id="3" creationId="{D9F338EC-5AD3-EA3A-94E4-6602A1AE9EC5}"/>
          </ac:spMkLst>
        </pc:spChg>
        <pc:picChg chg="add mod ord">
          <ac:chgData name="KAKOUSIOU MARIA" userId="S::mkakousiou@o365.uth.gr::c1fc7a33-03ac-4a92-be10-608158145fab" providerId="AD" clId="Web-{FDE53EF5-7F27-70FF-6150-4AC9A9492AB5}" dt="2025-12-14T15:01:06.722" v="111"/>
          <ac:picMkLst>
            <pc:docMk/>
            <pc:sldMk cId="2916323605" sldId="264"/>
            <ac:picMk id="4" creationId="{C1FA6D20-F6BC-2AB9-4DCC-C084C0B057EF}"/>
          </ac:picMkLst>
        </pc:picChg>
      </pc:sldChg>
      <pc:sldChg chg="addSp delSp modSp new mod setBg">
        <pc:chgData name="KAKOUSIOU MARIA" userId="S::mkakousiou@o365.uth.gr::c1fc7a33-03ac-4a92-be10-608158145fab" providerId="AD" clId="Web-{FDE53EF5-7F27-70FF-6150-4AC9A9492AB5}" dt="2025-12-14T15:17:09.855" v="484" actId="20577"/>
        <pc:sldMkLst>
          <pc:docMk/>
          <pc:sldMk cId="2845228947" sldId="265"/>
        </pc:sldMkLst>
        <pc:spChg chg="mod">
          <ac:chgData name="KAKOUSIOU MARIA" userId="S::mkakousiou@o365.uth.gr::c1fc7a33-03ac-4a92-be10-608158145fab" providerId="AD" clId="Web-{FDE53EF5-7F27-70FF-6150-4AC9A9492AB5}" dt="2025-12-14T15:16:57.245" v="467" actId="20577"/>
          <ac:spMkLst>
            <pc:docMk/>
            <pc:sldMk cId="2845228947" sldId="265"/>
            <ac:spMk id="2" creationId="{2A472F12-9F90-AE7E-D7EE-6E5279E92E89}"/>
          </ac:spMkLst>
        </pc:spChg>
        <pc:spChg chg="del">
          <ac:chgData name="KAKOUSIOU MARIA" userId="S::mkakousiou@o365.uth.gr::c1fc7a33-03ac-4a92-be10-608158145fab" providerId="AD" clId="Web-{FDE53EF5-7F27-70FF-6150-4AC9A9492AB5}" dt="2025-12-14T15:01:33.990" v="116"/>
          <ac:spMkLst>
            <pc:docMk/>
            <pc:sldMk cId="2845228947" sldId="265"/>
            <ac:spMk id="3" creationId="{240AD7A7-6D6E-C665-919A-5C74911F3502}"/>
          </ac:spMkLst>
        </pc:spChg>
        <pc:spChg chg="add mod">
          <ac:chgData name="KAKOUSIOU MARIA" userId="S::mkakousiou@o365.uth.gr::c1fc7a33-03ac-4a92-be10-608158145fab" providerId="AD" clId="Web-{FDE53EF5-7F27-70FF-6150-4AC9A9492AB5}" dt="2025-12-14T15:17:09.855" v="484" actId="20577"/>
          <ac:spMkLst>
            <pc:docMk/>
            <pc:sldMk cId="2845228947" sldId="265"/>
            <ac:spMk id="8" creationId="{79000308-0360-2D6B-FDAB-94F919495B42}"/>
          </ac:spMkLst>
        </pc:spChg>
        <pc:spChg chg="add">
          <ac:chgData name="KAKOUSIOU MARIA" userId="S::mkakousiou@o365.uth.gr::c1fc7a33-03ac-4a92-be10-608158145fab" providerId="AD" clId="Web-{FDE53EF5-7F27-70FF-6150-4AC9A9492AB5}" dt="2025-12-14T15:03:48.800" v="126"/>
          <ac:spMkLst>
            <pc:docMk/>
            <pc:sldMk cId="2845228947" sldId="265"/>
            <ac:spMk id="11" creationId="{2C61293E-6EBE-43EF-A52C-9BEBFD7679D4}"/>
          </ac:spMkLst>
        </pc:spChg>
        <pc:spChg chg="add">
          <ac:chgData name="KAKOUSIOU MARIA" userId="S::mkakousiou@o365.uth.gr::c1fc7a33-03ac-4a92-be10-608158145fab" providerId="AD" clId="Web-{FDE53EF5-7F27-70FF-6150-4AC9A9492AB5}" dt="2025-12-14T15:03:48.800" v="126"/>
          <ac:spMkLst>
            <pc:docMk/>
            <pc:sldMk cId="2845228947" sldId="265"/>
            <ac:spMk id="13" creationId="{3FCFB1DE-0B7E-48CC-BA90-B2AB0889F9D6}"/>
          </ac:spMkLst>
        </pc:spChg>
        <pc:picChg chg="add mod ord">
          <ac:chgData name="KAKOUSIOU MARIA" userId="S::mkakousiou@o365.uth.gr::c1fc7a33-03ac-4a92-be10-608158145fab" providerId="AD" clId="Web-{FDE53EF5-7F27-70FF-6150-4AC9A9492AB5}" dt="2025-12-14T15:03:48.800" v="126"/>
          <ac:picMkLst>
            <pc:docMk/>
            <pc:sldMk cId="2845228947" sldId="265"/>
            <ac:picMk id="4" creationId="{5E11CDAC-2AE2-F4E7-0144-882C0546390D}"/>
          </ac:picMkLst>
        </pc:picChg>
      </pc:sldChg>
      <pc:sldChg chg="addSp delSp modSp new mod setBg">
        <pc:chgData name="KAKOUSIOU MARIA" userId="S::mkakousiou@o365.uth.gr::c1fc7a33-03ac-4a92-be10-608158145fab" providerId="AD" clId="Web-{FDE53EF5-7F27-70FF-6150-4AC9A9492AB5}" dt="2025-12-14T15:18:07.965" v="537" actId="14100"/>
        <pc:sldMkLst>
          <pc:docMk/>
          <pc:sldMk cId="788553720" sldId="266"/>
        </pc:sldMkLst>
        <pc:spChg chg="mod">
          <ac:chgData name="KAKOUSIOU MARIA" userId="S::mkakousiou@o365.uth.gr::c1fc7a33-03ac-4a92-be10-608158145fab" providerId="AD" clId="Web-{FDE53EF5-7F27-70FF-6150-4AC9A9492AB5}" dt="2025-12-14T15:17:26.996" v="490" actId="20577"/>
          <ac:spMkLst>
            <pc:docMk/>
            <pc:sldMk cId="788553720" sldId="266"/>
            <ac:spMk id="2" creationId="{8141D24B-5ACD-0860-E43A-C0D374C272FD}"/>
          </ac:spMkLst>
        </pc:spChg>
        <pc:spChg chg="del">
          <ac:chgData name="KAKOUSIOU MARIA" userId="S::mkakousiou@o365.uth.gr::c1fc7a33-03ac-4a92-be10-608158145fab" providerId="AD" clId="Web-{FDE53EF5-7F27-70FF-6150-4AC9A9492AB5}" dt="2025-12-14T15:01:38.522" v="117"/>
          <ac:spMkLst>
            <pc:docMk/>
            <pc:sldMk cId="788553720" sldId="266"/>
            <ac:spMk id="3" creationId="{7E17359C-ED66-E945-BECC-A55C8A9D696A}"/>
          </ac:spMkLst>
        </pc:spChg>
        <pc:spChg chg="add mod">
          <ac:chgData name="KAKOUSIOU MARIA" userId="S::mkakousiou@o365.uth.gr::c1fc7a33-03ac-4a92-be10-608158145fab" providerId="AD" clId="Web-{FDE53EF5-7F27-70FF-6150-4AC9A9492AB5}" dt="2025-12-14T15:18:07.965" v="537" actId="14100"/>
          <ac:spMkLst>
            <pc:docMk/>
            <pc:sldMk cId="788553720" sldId="266"/>
            <ac:spMk id="8" creationId="{18646986-D54D-B68D-A130-4BC26BDAAA26}"/>
          </ac:spMkLst>
        </pc:spChg>
        <pc:spChg chg="add">
          <ac:chgData name="KAKOUSIOU MARIA" userId="S::mkakousiou@o365.uth.gr::c1fc7a33-03ac-4a92-be10-608158145fab" providerId="AD" clId="Web-{FDE53EF5-7F27-70FF-6150-4AC9A9492AB5}" dt="2025-12-14T15:04:01.613" v="127"/>
          <ac:spMkLst>
            <pc:docMk/>
            <pc:sldMk cId="788553720" sldId="266"/>
            <ac:spMk id="11" creationId="{E8A8EAB8-D2FF-444D-B34B-7D32F106AD0E}"/>
          </ac:spMkLst>
        </pc:spChg>
        <pc:picChg chg="add mod ord">
          <ac:chgData name="KAKOUSIOU MARIA" userId="S::mkakousiou@o365.uth.gr::c1fc7a33-03ac-4a92-be10-608158145fab" providerId="AD" clId="Web-{FDE53EF5-7F27-70FF-6150-4AC9A9492AB5}" dt="2025-12-14T15:04:01.613" v="127"/>
          <ac:picMkLst>
            <pc:docMk/>
            <pc:sldMk cId="788553720" sldId="266"/>
            <ac:picMk id="4" creationId="{D0C705F9-2A58-E698-BBC2-BF2C7BDBD31A}"/>
          </ac:picMkLst>
        </pc:picChg>
        <pc:cxnChg chg="add">
          <ac:chgData name="KAKOUSIOU MARIA" userId="S::mkakousiou@o365.uth.gr::c1fc7a33-03ac-4a92-be10-608158145fab" providerId="AD" clId="Web-{FDE53EF5-7F27-70FF-6150-4AC9A9492AB5}" dt="2025-12-14T15:04:01.613" v="127"/>
          <ac:cxnSpMkLst>
            <pc:docMk/>
            <pc:sldMk cId="788553720" sldId="266"/>
            <ac:cxnSpMk id="13" creationId="{EEA38897-7BA3-4408-8083-3235339C4A60}"/>
          </ac:cxnSpMkLst>
        </pc:cxnChg>
        <pc:cxnChg chg="add">
          <ac:chgData name="KAKOUSIOU MARIA" userId="S::mkakousiou@o365.uth.gr::c1fc7a33-03ac-4a92-be10-608158145fab" providerId="AD" clId="Web-{FDE53EF5-7F27-70FF-6150-4AC9A9492AB5}" dt="2025-12-14T15:04:01.613" v="127"/>
          <ac:cxnSpMkLst>
            <pc:docMk/>
            <pc:sldMk cId="788553720" sldId="266"/>
            <ac:cxnSpMk id="15" creationId="{F11AD06B-AB20-4097-8606-5DA00DBACE88}"/>
          </ac:cxnSpMkLst>
        </pc:cxnChg>
      </pc:sldChg>
      <pc:sldChg chg="addSp delSp modSp new mod setBg">
        <pc:chgData name="KAKOUSIOU MARIA" userId="S::mkakousiou@o365.uth.gr::c1fc7a33-03ac-4a92-be10-608158145fab" providerId="AD" clId="Web-{FDE53EF5-7F27-70FF-6150-4AC9A9492AB5}" dt="2025-12-14T15:19:30.034" v="598" actId="14100"/>
        <pc:sldMkLst>
          <pc:docMk/>
          <pc:sldMk cId="367156993" sldId="267"/>
        </pc:sldMkLst>
        <pc:spChg chg="add del">
          <ac:chgData name="KAKOUSIOU MARIA" userId="S::mkakousiou@o365.uth.gr::c1fc7a33-03ac-4a92-be10-608158145fab" providerId="AD" clId="Web-{FDE53EF5-7F27-70FF-6150-4AC9A9492AB5}" dt="2025-12-14T15:04:17.712" v="130"/>
          <ac:spMkLst>
            <pc:docMk/>
            <pc:sldMk cId="367156993" sldId="267"/>
            <ac:spMk id="2" creationId="{8798948C-80CA-AFF2-9A47-51BA37313DCA}"/>
          </ac:spMkLst>
        </pc:spChg>
        <pc:spChg chg="del">
          <ac:chgData name="KAKOUSIOU MARIA" userId="S::mkakousiou@o365.uth.gr::c1fc7a33-03ac-4a92-be10-608158145fab" providerId="AD" clId="Web-{FDE53EF5-7F27-70FF-6150-4AC9A9492AB5}" dt="2025-12-14T15:01:48.460" v="118"/>
          <ac:spMkLst>
            <pc:docMk/>
            <pc:sldMk cId="367156993" sldId="267"/>
            <ac:spMk id="3" creationId="{383FEBE9-A36A-CA70-CCAA-D43D16205E73}"/>
          </ac:spMkLst>
        </pc:spChg>
        <pc:spChg chg="add mod">
          <ac:chgData name="KAKOUSIOU MARIA" userId="S::mkakousiou@o365.uth.gr::c1fc7a33-03ac-4a92-be10-608158145fab" providerId="AD" clId="Web-{FDE53EF5-7F27-70FF-6150-4AC9A9492AB5}" dt="2025-12-14T15:19:30.034" v="598" actId="14100"/>
          <ac:spMkLst>
            <pc:docMk/>
            <pc:sldMk cId="367156993" sldId="267"/>
            <ac:spMk id="8" creationId="{CD2EB3FB-3E13-3D27-9F9A-81D3AD720E68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5:04:17.696" v="129"/>
          <ac:spMkLst>
            <pc:docMk/>
            <pc:sldMk cId="367156993" sldId="267"/>
            <ac:spMk id="9" creationId="{0B761509-3B9A-49A6-A84B-C3D86811697D}"/>
          </ac:spMkLst>
        </pc:spChg>
        <pc:spChg chg="add del">
          <ac:chgData name="KAKOUSIOU MARIA" userId="S::mkakousiou@o365.uth.gr::c1fc7a33-03ac-4a92-be10-608158145fab" providerId="AD" clId="Web-{FDE53EF5-7F27-70FF-6150-4AC9A9492AB5}" dt="2025-12-14T15:04:17.696" v="129"/>
          <ac:spMkLst>
            <pc:docMk/>
            <pc:sldMk cId="367156993" sldId="267"/>
            <ac:spMk id="11" creationId="{91DE43FD-EB47-414A-B0AB-169B0FFFA527}"/>
          </ac:spMkLst>
        </pc:spChg>
        <pc:spChg chg="add">
          <ac:chgData name="KAKOUSIOU MARIA" userId="S::mkakousiou@o365.uth.gr::c1fc7a33-03ac-4a92-be10-608158145fab" providerId="AD" clId="Web-{FDE53EF5-7F27-70FF-6150-4AC9A9492AB5}" dt="2025-12-14T15:04:17.712" v="130"/>
          <ac:spMkLst>
            <pc:docMk/>
            <pc:sldMk cId="367156993" sldId="267"/>
            <ac:spMk id="17" creationId="{F13C74B1-5B17-4795-BED0-7140497B445A}"/>
          </ac:spMkLst>
        </pc:spChg>
        <pc:spChg chg="add mod">
          <ac:chgData name="KAKOUSIOU MARIA" userId="S::mkakousiou@o365.uth.gr::c1fc7a33-03ac-4a92-be10-608158145fab" providerId="AD" clId="Web-{FDE53EF5-7F27-70FF-6150-4AC9A9492AB5}" dt="2025-12-14T15:18:36.639" v="545" actId="14100"/>
          <ac:spMkLst>
            <pc:docMk/>
            <pc:sldMk cId="367156993" sldId="267"/>
            <ac:spMk id="18" creationId="{8798948C-80CA-AFF2-9A47-51BA37313DCA}"/>
          </ac:spMkLst>
        </pc:spChg>
        <pc:spChg chg="add">
          <ac:chgData name="KAKOUSIOU MARIA" userId="S::mkakousiou@o365.uth.gr::c1fc7a33-03ac-4a92-be10-608158145fab" providerId="AD" clId="Web-{FDE53EF5-7F27-70FF-6150-4AC9A9492AB5}" dt="2025-12-14T15:04:17.712" v="130"/>
          <ac:spMkLst>
            <pc:docMk/>
            <pc:sldMk cId="367156993" sldId="267"/>
            <ac:spMk id="19" creationId="{D4974D33-8DC5-464E-8C6D-BE58F0669C17}"/>
          </ac:spMkLst>
        </pc:spChg>
        <pc:grpChg chg="add del">
          <ac:chgData name="KAKOUSIOU MARIA" userId="S::mkakousiou@o365.uth.gr::c1fc7a33-03ac-4a92-be10-608158145fab" providerId="AD" clId="Web-{FDE53EF5-7F27-70FF-6150-4AC9A9492AB5}" dt="2025-12-14T15:04:17.696" v="129"/>
          <ac:grpSpMkLst>
            <pc:docMk/>
            <pc:sldMk cId="367156993" sldId="267"/>
            <ac:grpSpMk id="13" creationId="{58495BCC-CE77-4CC2-952E-846F41119FD5}"/>
          </ac:grpSpMkLst>
        </pc:grpChg>
        <pc:picChg chg="add mod ord">
          <ac:chgData name="KAKOUSIOU MARIA" userId="S::mkakousiou@o365.uth.gr::c1fc7a33-03ac-4a92-be10-608158145fab" providerId="AD" clId="Web-{FDE53EF5-7F27-70FF-6150-4AC9A9492AB5}" dt="2025-12-14T15:04:17.712" v="130"/>
          <ac:picMkLst>
            <pc:docMk/>
            <pc:sldMk cId="367156993" sldId="267"/>
            <ac:picMk id="4" creationId="{208A76D6-9845-DFAE-EA03-506F7BA8B32E}"/>
          </ac:picMkLst>
        </pc:picChg>
      </pc:sldChg>
      <pc:sldChg chg="addSp delSp modSp new mod setBg">
        <pc:chgData name="KAKOUSIOU MARIA" userId="S::mkakousiou@o365.uth.gr::c1fc7a33-03ac-4a92-be10-608158145fab" providerId="AD" clId="Web-{FDE53EF5-7F27-70FF-6150-4AC9A9492AB5}" dt="2025-12-14T15:20:42.789" v="647" actId="14100"/>
        <pc:sldMkLst>
          <pc:docMk/>
          <pc:sldMk cId="2793696659" sldId="268"/>
        </pc:sldMkLst>
        <pc:spChg chg="mod">
          <ac:chgData name="KAKOUSIOU MARIA" userId="S::mkakousiou@o365.uth.gr::c1fc7a33-03ac-4a92-be10-608158145fab" providerId="AD" clId="Web-{FDE53EF5-7F27-70FF-6150-4AC9A9492AB5}" dt="2025-12-14T15:19:59.286" v="611" actId="14100"/>
          <ac:spMkLst>
            <pc:docMk/>
            <pc:sldMk cId="2793696659" sldId="268"/>
            <ac:spMk id="2" creationId="{FF78677B-0317-8EF0-84CA-CE1EBFB4C76D}"/>
          </ac:spMkLst>
        </pc:spChg>
        <pc:spChg chg="del">
          <ac:chgData name="KAKOUSIOU MARIA" userId="S::mkakousiou@o365.uth.gr::c1fc7a33-03ac-4a92-be10-608158145fab" providerId="AD" clId="Web-{FDE53EF5-7F27-70FF-6150-4AC9A9492AB5}" dt="2025-12-14T15:02:36.980" v="120"/>
          <ac:spMkLst>
            <pc:docMk/>
            <pc:sldMk cId="2793696659" sldId="268"/>
            <ac:spMk id="3" creationId="{F6740BCB-1723-EDF4-372B-8E00EE848182}"/>
          </ac:spMkLst>
        </pc:spChg>
        <pc:spChg chg="add mod">
          <ac:chgData name="KAKOUSIOU MARIA" userId="S::mkakousiou@o365.uth.gr::c1fc7a33-03ac-4a92-be10-608158145fab" providerId="AD" clId="Web-{FDE53EF5-7F27-70FF-6150-4AC9A9492AB5}" dt="2025-12-14T15:20:42.789" v="647" actId="14100"/>
          <ac:spMkLst>
            <pc:docMk/>
            <pc:sldMk cId="2793696659" sldId="268"/>
            <ac:spMk id="8" creationId="{2EF509F5-F9B3-C7E7-DC4D-2260A9E237A7}"/>
          </ac:spMkLst>
        </pc:spChg>
        <pc:spChg chg="add">
          <ac:chgData name="KAKOUSIOU MARIA" userId="S::mkakousiou@o365.uth.gr::c1fc7a33-03ac-4a92-be10-608158145fab" providerId="AD" clId="Web-{FDE53EF5-7F27-70FF-6150-4AC9A9492AB5}" dt="2025-12-14T15:02:42.855" v="121"/>
          <ac:spMkLst>
            <pc:docMk/>
            <pc:sldMk cId="2793696659" sldId="268"/>
            <ac:spMk id="11" creationId="{F13C74B1-5B17-4795-BED0-7140497B445A}"/>
          </ac:spMkLst>
        </pc:spChg>
        <pc:spChg chg="add">
          <ac:chgData name="KAKOUSIOU MARIA" userId="S::mkakousiou@o365.uth.gr::c1fc7a33-03ac-4a92-be10-608158145fab" providerId="AD" clId="Web-{FDE53EF5-7F27-70FF-6150-4AC9A9492AB5}" dt="2025-12-14T15:02:42.855" v="121"/>
          <ac:spMkLst>
            <pc:docMk/>
            <pc:sldMk cId="2793696659" sldId="268"/>
            <ac:spMk id="13" creationId="{D4974D33-8DC5-464E-8C6D-BE58F0669C17}"/>
          </ac:spMkLst>
        </pc:spChg>
        <pc:picChg chg="add mod ord">
          <ac:chgData name="KAKOUSIOU MARIA" userId="S::mkakousiou@o365.uth.gr::c1fc7a33-03ac-4a92-be10-608158145fab" providerId="AD" clId="Web-{FDE53EF5-7F27-70FF-6150-4AC9A9492AB5}" dt="2025-12-14T15:02:42.855" v="121"/>
          <ac:picMkLst>
            <pc:docMk/>
            <pc:sldMk cId="2793696659" sldId="268"/>
            <ac:picMk id="4" creationId="{B807C607-4E5B-1595-5F41-F4B83AFAB551}"/>
          </ac:picMkLst>
        </pc:picChg>
      </pc:sldChg>
      <pc:sldChg chg="addSp delSp modSp new mod setBg">
        <pc:chgData name="KAKOUSIOU MARIA" userId="S::mkakousiou@o365.uth.gr::c1fc7a33-03ac-4a92-be10-608158145fab" providerId="AD" clId="Web-{FDE53EF5-7F27-70FF-6150-4AC9A9492AB5}" dt="2025-12-14T15:21:34.620" v="689" actId="14100"/>
        <pc:sldMkLst>
          <pc:docMk/>
          <pc:sldMk cId="830573606" sldId="269"/>
        </pc:sldMkLst>
        <pc:spChg chg="mod">
          <ac:chgData name="KAKOUSIOU MARIA" userId="S::mkakousiou@o365.uth.gr::c1fc7a33-03ac-4a92-be10-608158145fab" providerId="AD" clId="Web-{FDE53EF5-7F27-70FF-6150-4AC9A9492AB5}" dt="2025-12-14T15:20:56.040" v="652" actId="20577"/>
          <ac:spMkLst>
            <pc:docMk/>
            <pc:sldMk cId="830573606" sldId="269"/>
            <ac:spMk id="2" creationId="{FD645994-7077-43A1-3C90-3FCC801AD219}"/>
          </ac:spMkLst>
        </pc:spChg>
        <pc:spChg chg="del">
          <ac:chgData name="KAKOUSIOU MARIA" userId="S::mkakousiou@o365.uth.gr::c1fc7a33-03ac-4a92-be10-608158145fab" providerId="AD" clId="Web-{FDE53EF5-7F27-70FF-6150-4AC9A9492AB5}" dt="2025-12-14T15:04:45.791" v="132"/>
          <ac:spMkLst>
            <pc:docMk/>
            <pc:sldMk cId="830573606" sldId="269"/>
            <ac:spMk id="3" creationId="{F88828AA-0A3C-3B72-E530-3784D9CF2674}"/>
          </ac:spMkLst>
        </pc:spChg>
        <pc:spChg chg="add mod">
          <ac:chgData name="KAKOUSIOU MARIA" userId="S::mkakousiou@o365.uth.gr::c1fc7a33-03ac-4a92-be10-608158145fab" providerId="AD" clId="Web-{FDE53EF5-7F27-70FF-6150-4AC9A9492AB5}" dt="2025-12-14T15:21:34.620" v="689" actId="14100"/>
          <ac:spMkLst>
            <pc:docMk/>
            <pc:sldMk cId="830573606" sldId="269"/>
            <ac:spMk id="8" creationId="{CFFE64D3-F01B-3D63-01E5-BF1B8AD6F81C}"/>
          </ac:spMkLst>
        </pc:spChg>
        <pc:spChg chg="add">
          <ac:chgData name="KAKOUSIOU MARIA" userId="S::mkakousiou@o365.uth.gr::c1fc7a33-03ac-4a92-be10-608158145fab" providerId="AD" clId="Web-{FDE53EF5-7F27-70FF-6150-4AC9A9492AB5}" dt="2025-12-14T15:04:52.151" v="133"/>
          <ac:spMkLst>
            <pc:docMk/>
            <pc:sldMk cId="830573606" sldId="269"/>
            <ac:spMk id="11" creationId="{E8A8EAB8-D2FF-444D-B34B-7D32F106AD0E}"/>
          </ac:spMkLst>
        </pc:spChg>
        <pc:picChg chg="add mod ord">
          <ac:chgData name="KAKOUSIOU MARIA" userId="S::mkakousiou@o365.uth.gr::c1fc7a33-03ac-4a92-be10-608158145fab" providerId="AD" clId="Web-{FDE53EF5-7F27-70FF-6150-4AC9A9492AB5}" dt="2025-12-14T15:04:52.151" v="133"/>
          <ac:picMkLst>
            <pc:docMk/>
            <pc:sldMk cId="830573606" sldId="269"/>
            <ac:picMk id="4" creationId="{D6207660-200F-DE58-90EC-02571C9D35AF}"/>
          </ac:picMkLst>
        </pc:picChg>
        <pc:cxnChg chg="add">
          <ac:chgData name="KAKOUSIOU MARIA" userId="S::mkakousiou@o365.uth.gr::c1fc7a33-03ac-4a92-be10-608158145fab" providerId="AD" clId="Web-{FDE53EF5-7F27-70FF-6150-4AC9A9492AB5}" dt="2025-12-14T15:04:52.151" v="133"/>
          <ac:cxnSpMkLst>
            <pc:docMk/>
            <pc:sldMk cId="830573606" sldId="269"/>
            <ac:cxnSpMk id="13" creationId="{EEA38897-7BA3-4408-8083-3235339C4A60}"/>
          </ac:cxnSpMkLst>
        </pc:cxnChg>
        <pc:cxnChg chg="add">
          <ac:chgData name="KAKOUSIOU MARIA" userId="S::mkakousiou@o365.uth.gr::c1fc7a33-03ac-4a92-be10-608158145fab" providerId="AD" clId="Web-{FDE53EF5-7F27-70FF-6150-4AC9A9492AB5}" dt="2025-12-14T15:04:52.151" v="133"/>
          <ac:cxnSpMkLst>
            <pc:docMk/>
            <pc:sldMk cId="830573606" sldId="269"/>
            <ac:cxnSpMk id="15" creationId="{F11AD06B-AB20-4097-8606-5DA00DBACE88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14/12/2025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568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14/12/2025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166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14/12/2025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8526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14/12/2025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5862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14/12/2025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9469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14/12/2025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105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14/12/2025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0387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14/12/2025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7914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14/12/2025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584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14/12/2025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9475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14/12/2025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3159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26F0F3-3C53-41BC-8FFD-0BFB6DD91672}" type="datetimeFigureOut">
              <a:rPr lang="el-GR" smtClean="0"/>
              <a:t>14/12/2025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170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 12 ΘΕΟΙ ΤΟΥ ΟΛΥΜΠΟΥ</a:t>
            </a:r>
          </a:p>
        </p:txBody>
      </p:sp>
    </p:spTree>
    <p:extLst>
      <p:ext uri="{BB962C8B-B14F-4D97-AF65-F5344CB8AC3E}">
        <p14:creationId xmlns:p14="http://schemas.microsoft.com/office/powerpoint/2010/main" val="2325122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41D24B-5ACD-0860-E43A-C0D374C27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</a:rPr>
              <a:t>ΑΦΡΟΔΙΤΗ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646986-D54D-B68D-A130-4BC26BDAA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3414830"/>
            <a:ext cx="4586513" cy="23440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Θεά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της</a:t>
            </a:r>
            <a:r>
              <a:rPr lang="en-US" sz="2000" dirty="0">
                <a:solidFill>
                  <a:schemeClr val="bg1"/>
                </a:solidFill>
              </a:rPr>
              <a:t> α</a:t>
            </a:r>
            <a:r>
              <a:rPr lang="en-US" sz="2000" dirty="0" err="1">
                <a:solidFill>
                  <a:schemeClr val="bg1"/>
                </a:solidFill>
              </a:rPr>
              <a:t>γά</a:t>
            </a:r>
            <a:r>
              <a:rPr lang="en-US" sz="2000" dirty="0">
                <a:solidFill>
                  <a:schemeClr val="bg1"/>
                </a:solidFill>
              </a:rPr>
              <a:t>π</a:t>
            </a:r>
            <a:r>
              <a:rPr lang="en-US" sz="2000" dirty="0" err="1">
                <a:solidFill>
                  <a:schemeClr val="bg1"/>
                </a:solidFill>
              </a:rPr>
              <a:t>ης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της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ομορφιάς</a:t>
            </a:r>
            <a:r>
              <a:rPr lang="en-US" sz="2000" dirty="0">
                <a:solidFill>
                  <a:schemeClr val="bg1"/>
                </a:solidFill>
              </a:rPr>
              <a:t> και </a:t>
            </a:r>
            <a:r>
              <a:rPr lang="en-US" sz="2000" dirty="0" err="1">
                <a:solidFill>
                  <a:schemeClr val="bg1"/>
                </a:solidFill>
              </a:rPr>
              <a:t>του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έρωτ</a:t>
            </a:r>
            <a:r>
              <a:rPr lang="en-US" sz="2000" dirty="0">
                <a:solidFill>
                  <a:schemeClr val="bg1"/>
                </a:solidFill>
              </a:rPr>
              <a:t>α.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C705F9-2A58-E698-BBC2-BF2C7BDBD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53" y="0"/>
            <a:ext cx="4063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53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798948C-80CA-AFF2-9A47-51BA37313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562070"/>
          </a:xfrm>
        </p:spPr>
        <p:txBody>
          <a:bodyPr anchor="b">
            <a:normAutofit/>
          </a:bodyPr>
          <a:lstStyle/>
          <a:p>
            <a:pPr algn="ctr"/>
            <a:r>
              <a:rPr lang="en-US" sz="5400" dirty="0"/>
              <a:t>ΕΡΜΗΣ</a:t>
            </a:r>
            <a:endParaRPr lang="en-US" dirty="0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D2EB3FB-3E13-3D27-9F9A-81D3AD720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3745067"/>
            <a:ext cx="4243589" cy="24485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/>
              <a:t>Αγγελιοφόρος</a:t>
            </a:r>
            <a:r>
              <a:rPr lang="en-US" sz="2200" dirty="0"/>
              <a:t> </a:t>
            </a:r>
            <a:r>
              <a:rPr lang="en-US" sz="2200" dirty="0" err="1"/>
              <a:t>των</a:t>
            </a:r>
            <a:r>
              <a:rPr lang="en-US" sz="2200" dirty="0"/>
              <a:t> </a:t>
            </a:r>
            <a:r>
              <a:rPr lang="en-US" sz="2200" dirty="0" err="1"/>
              <a:t>Θεών</a:t>
            </a:r>
            <a:r>
              <a:rPr lang="en-US" sz="2200" dirty="0"/>
              <a:t>.</a:t>
            </a:r>
          </a:p>
          <a:p>
            <a:r>
              <a:rPr lang="en-US" sz="2200" dirty="0" err="1"/>
              <a:t>Θεός</a:t>
            </a:r>
            <a:r>
              <a:rPr lang="en-US" sz="2200" dirty="0"/>
              <a:t> </a:t>
            </a:r>
            <a:r>
              <a:rPr lang="en-US" sz="2200" dirty="0" err="1"/>
              <a:t>του</a:t>
            </a:r>
            <a:r>
              <a:rPr lang="en-US" sz="2200" dirty="0"/>
              <a:t> </a:t>
            </a:r>
            <a:r>
              <a:rPr lang="en-US" sz="2200" dirty="0" err="1"/>
              <a:t>εμ</a:t>
            </a:r>
            <a:r>
              <a:rPr lang="en-US" sz="2200" dirty="0"/>
              <a:t>π</a:t>
            </a:r>
            <a:r>
              <a:rPr lang="en-US" sz="2200" dirty="0" err="1"/>
              <a:t>ορίου</a:t>
            </a:r>
            <a:r>
              <a:rPr lang="en-US" sz="2200" dirty="0"/>
              <a:t>, </a:t>
            </a:r>
            <a:r>
              <a:rPr lang="en-US" sz="2200" dirty="0" err="1"/>
              <a:t>των</a:t>
            </a:r>
            <a:r>
              <a:rPr lang="en-US" sz="2200" dirty="0"/>
              <a:t> τα</a:t>
            </a:r>
            <a:r>
              <a:rPr lang="en-US" sz="2200" dirty="0" err="1"/>
              <a:t>ξιδιών</a:t>
            </a:r>
            <a:r>
              <a:rPr lang="en-US" sz="2200" dirty="0"/>
              <a:t> και </a:t>
            </a:r>
            <a:r>
              <a:rPr lang="en-US" sz="2200" dirty="0" err="1"/>
              <a:t>της</a:t>
            </a:r>
            <a:r>
              <a:rPr lang="en-US" sz="2200" dirty="0"/>
              <a:t> π</a:t>
            </a:r>
            <a:r>
              <a:rPr lang="en-US" sz="2200" dirty="0" err="1"/>
              <a:t>ονηριάς</a:t>
            </a:r>
            <a:r>
              <a:rPr lang="en-US" sz="2200" dirty="0"/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8A76D6-9845-DFAE-EA03-506F7BA8B3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156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78677B-0317-8EF0-84CA-CE1EBFB4C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562070"/>
          </a:xfrm>
        </p:spPr>
        <p:txBody>
          <a:bodyPr anchor="b">
            <a:normAutofit/>
          </a:bodyPr>
          <a:lstStyle/>
          <a:p>
            <a:pPr algn="ctr"/>
            <a:r>
              <a:rPr lang="en-US" sz="5400" dirty="0"/>
              <a:t>ΗΦΑΙΣΤΟΣ</a:t>
            </a:r>
            <a:endParaRPr lang="en-US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EF509F5-F9B3-C7E7-DC4D-2260A9E23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3478826"/>
            <a:ext cx="4243589" cy="27147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/>
              <a:t>Θεός</a:t>
            </a:r>
            <a:r>
              <a:rPr lang="en-US" sz="2200" dirty="0"/>
              <a:t> </a:t>
            </a:r>
            <a:r>
              <a:rPr lang="en-US" sz="2200" dirty="0" err="1"/>
              <a:t>της</a:t>
            </a:r>
            <a:r>
              <a:rPr lang="en-US" sz="2200" dirty="0"/>
              <a:t> </a:t>
            </a:r>
            <a:r>
              <a:rPr lang="en-US" sz="2200" dirty="0" err="1"/>
              <a:t>φωτιάς</a:t>
            </a:r>
            <a:r>
              <a:rPr lang="en-US" sz="2200" dirty="0"/>
              <a:t> και </a:t>
            </a:r>
            <a:r>
              <a:rPr lang="en-US" sz="2200" dirty="0" err="1"/>
              <a:t>της</a:t>
            </a:r>
            <a:r>
              <a:rPr lang="en-US" sz="2200" dirty="0"/>
              <a:t> </a:t>
            </a:r>
            <a:r>
              <a:rPr lang="en-US" sz="2200" dirty="0" err="1"/>
              <a:t>μετ</a:t>
            </a:r>
            <a:r>
              <a:rPr lang="en-US" sz="2200" dirty="0"/>
              <a:t>α</a:t>
            </a:r>
            <a:r>
              <a:rPr lang="en-US" sz="2200" dirty="0" err="1"/>
              <a:t>λλουργί</a:t>
            </a:r>
            <a:r>
              <a:rPr lang="en-US" sz="2200" dirty="0"/>
              <a:t>ας.</a:t>
            </a:r>
          </a:p>
          <a:p>
            <a:r>
              <a:rPr lang="en-US" sz="2200" dirty="0" err="1"/>
              <a:t>Τεχνίτης</a:t>
            </a:r>
            <a:r>
              <a:rPr lang="en-US" sz="2200" dirty="0"/>
              <a:t> </a:t>
            </a:r>
            <a:r>
              <a:rPr lang="en-US" sz="2200" dirty="0" err="1"/>
              <a:t>των</a:t>
            </a:r>
            <a:r>
              <a:rPr lang="en-US" sz="2200" dirty="0"/>
              <a:t> </a:t>
            </a:r>
            <a:r>
              <a:rPr lang="en-US" sz="2200" dirty="0" err="1"/>
              <a:t>θεών</a:t>
            </a:r>
            <a:r>
              <a:rPr lang="en-US" sz="2200" dirty="0"/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07C607-4E5B-1595-5F41-F4B83AFA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2" r="3" b="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93696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45994-7077-43A1-3C90-3FCC801AD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</a:rPr>
              <a:t>ΕΣΤΙΑ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FE64D3-F01B-3D63-01E5-BF1B8AD6F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3213986"/>
            <a:ext cx="4586513" cy="23429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Θεά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της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οικογενει</a:t>
            </a:r>
            <a:r>
              <a:rPr lang="en-US" sz="2000" dirty="0">
                <a:solidFill>
                  <a:schemeClr val="bg1"/>
                </a:solidFill>
              </a:rPr>
              <a:t>α</a:t>
            </a:r>
            <a:r>
              <a:rPr lang="en-US" sz="2000" dirty="0" err="1">
                <a:solidFill>
                  <a:schemeClr val="bg1"/>
                </a:solidFill>
              </a:rPr>
              <a:t>κής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εστί</a:t>
            </a:r>
            <a:r>
              <a:rPr lang="en-US" sz="2000" dirty="0">
                <a:solidFill>
                  <a:schemeClr val="bg1"/>
                </a:solidFill>
              </a:rPr>
              <a:t>ας και </a:t>
            </a:r>
            <a:r>
              <a:rPr lang="en-US" sz="2000" dirty="0" err="1">
                <a:solidFill>
                  <a:schemeClr val="bg1"/>
                </a:solidFill>
              </a:rPr>
              <a:t>της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ειρήνης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στο</a:t>
            </a:r>
            <a:r>
              <a:rPr lang="en-US" sz="2000" dirty="0">
                <a:solidFill>
                  <a:schemeClr val="bg1"/>
                </a:solidFill>
              </a:rPr>
              <a:t> σπ</a:t>
            </a:r>
            <a:r>
              <a:rPr lang="en-US" sz="2000" dirty="0" err="1">
                <a:solidFill>
                  <a:schemeClr val="bg1"/>
                </a:solidFill>
              </a:rPr>
              <a:t>ίτι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207660-200F-DE58-90EC-02571C9D3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53" y="0"/>
            <a:ext cx="3103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73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9804D6-E094-B95C-EFA7-616BF2CF31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09" r="1" b="2614"/>
          <a:stretch>
            <a:fillRect/>
          </a:stretch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40B70-6C17-5DAC-58D8-CBF18F0A8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pPr algn="ctr"/>
            <a:r>
              <a:rPr lang="en-US" sz="4000"/>
              <a:t>ΔΙΑΣ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6C3758-59B5-CCB1-45D3-F6A0C1FFE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Βασιλιάς των θεών.</a:t>
            </a:r>
          </a:p>
          <a:p>
            <a:r>
              <a:rPr lang="en-US" sz="2000"/>
              <a:t>Θεός του ουρανού, της βροντής και της δικαιοσύνης.</a:t>
            </a:r>
          </a:p>
        </p:txBody>
      </p:sp>
    </p:spTree>
    <p:extLst>
      <p:ext uri="{BB962C8B-B14F-4D97-AF65-F5344CB8AC3E}">
        <p14:creationId xmlns:p14="http://schemas.microsoft.com/office/powerpoint/2010/main" val="3835102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262211-60EE-86EA-40C5-F9E7181A6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433540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/>
              <a:t>ΗΡΑ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2D470FF-2E8C-7969-7D2E-8C1D82010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Βα</a:t>
            </a:r>
            <a:r>
              <a:rPr lang="en-US" sz="2200" dirty="0" err="1"/>
              <a:t>σίλισσ</a:t>
            </a:r>
            <a:r>
              <a:rPr lang="en-US" sz="2200" dirty="0"/>
              <a:t>α </a:t>
            </a:r>
            <a:r>
              <a:rPr lang="en-US" sz="2200" dirty="0" err="1"/>
              <a:t>των</a:t>
            </a:r>
            <a:r>
              <a:rPr lang="en-US" sz="2200" dirty="0"/>
              <a:t> </a:t>
            </a:r>
            <a:r>
              <a:rPr lang="en-US" sz="2200" dirty="0" err="1"/>
              <a:t>Θεών</a:t>
            </a:r>
            <a:r>
              <a:rPr lang="en-US" sz="2200" dirty="0"/>
              <a:t>.</a:t>
            </a:r>
          </a:p>
          <a:p>
            <a:r>
              <a:rPr lang="en-US" sz="2200" dirty="0" err="1"/>
              <a:t>Προστάτιδ</a:t>
            </a:r>
            <a:r>
              <a:rPr lang="en-US" sz="2200" dirty="0"/>
              <a:t>α </a:t>
            </a:r>
            <a:r>
              <a:rPr lang="en-US" sz="2200" dirty="0" err="1"/>
              <a:t>του</a:t>
            </a:r>
            <a:r>
              <a:rPr lang="en-US" sz="2200" dirty="0"/>
              <a:t> </a:t>
            </a:r>
            <a:r>
              <a:rPr lang="en-US" sz="2200" dirty="0" err="1"/>
              <a:t>γάμου</a:t>
            </a:r>
            <a:r>
              <a:rPr lang="en-US" sz="2200" dirty="0"/>
              <a:t> και </a:t>
            </a:r>
            <a:r>
              <a:rPr lang="en-US" sz="2200" dirty="0" err="1"/>
              <a:t>της</a:t>
            </a:r>
            <a:r>
              <a:rPr lang="en-US" sz="2200" dirty="0"/>
              <a:t> </a:t>
            </a:r>
            <a:r>
              <a:rPr lang="en-US" sz="2200" dirty="0" err="1"/>
              <a:t>οικογένει</a:t>
            </a:r>
            <a:r>
              <a:rPr lang="en-US" sz="2200" dirty="0"/>
              <a:t>ας.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EC7236-E7CD-3430-01DF-CD8CFAF35A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3968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7049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3B59D2-11D3-3180-09B2-F092963CD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627" t="9091" r="28039" b="1"/>
          <a:stretch>
            <a:fillRect/>
          </a:stretch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70654A-E7CC-3325-4466-549C5245F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ΠΟΣΕΙΔΩΝΑΣ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65CA3B-64BF-306D-4873-72BEB0AC3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3544319"/>
            <a:ext cx="3438906" cy="2380993"/>
          </a:xfrm>
        </p:spPr>
        <p:txBody>
          <a:bodyPr anchor="t">
            <a:norm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</a:rPr>
              <a:t>Θεός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της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Θάλ</a:t>
            </a:r>
            <a:r>
              <a:rPr lang="en-US" sz="2400" dirty="0">
                <a:solidFill>
                  <a:schemeClr val="bg1"/>
                </a:solidFill>
              </a:rPr>
              <a:t>α</a:t>
            </a:r>
            <a:r>
              <a:rPr lang="en-US" sz="2400" err="1">
                <a:solidFill>
                  <a:schemeClr val="bg1"/>
                </a:solidFill>
              </a:rPr>
              <a:t>σσ</a:t>
            </a:r>
            <a:r>
              <a:rPr lang="en-US" sz="2400" dirty="0">
                <a:solidFill>
                  <a:schemeClr val="bg1"/>
                </a:solidFill>
              </a:rPr>
              <a:t>ας, </a:t>
            </a:r>
            <a:r>
              <a:rPr lang="en-US" sz="2400" err="1">
                <a:solidFill>
                  <a:schemeClr val="bg1"/>
                </a:solidFill>
              </a:rPr>
              <a:t>των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σεισμών</a:t>
            </a:r>
            <a:r>
              <a:rPr lang="en-US" sz="2400" dirty="0">
                <a:solidFill>
                  <a:schemeClr val="bg1"/>
                </a:solidFill>
              </a:rPr>
              <a:t> και </a:t>
            </a:r>
            <a:r>
              <a:rPr lang="en-US" sz="2400" err="1">
                <a:solidFill>
                  <a:schemeClr val="bg1"/>
                </a:solidFill>
              </a:rPr>
              <a:t>των</a:t>
            </a:r>
            <a:r>
              <a:rPr lang="en-US" sz="2400" dirty="0">
                <a:solidFill>
                  <a:schemeClr val="bg1"/>
                </a:solidFill>
              </a:rPr>
              <a:t> α</a:t>
            </a:r>
            <a:r>
              <a:rPr lang="en-US" sz="2400" err="1">
                <a:solidFill>
                  <a:schemeClr val="bg1"/>
                </a:solidFill>
              </a:rPr>
              <a:t>λόγων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650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D9C414A-A284-4D73-B9C7-54C138F6D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47971E-6310-EA75-ECAC-79BE7A270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62" y="680482"/>
            <a:ext cx="2955852" cy="328312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2600" b="1" kern="1200" dirty="0">
                <a:latin typeface="+mj-lt"/>
                <a:ea typeface="+mj-ea"/>
                <a:cs typeface="+mj-cs"/>
              </a:rPr>
              <a:t>ΔΗΜΗΤΡΑ</a:t>
            </a:r>
            <a:br>
              <a:rPr lang="en-US" sz="2600" b="1" kern="1200" dirty="0"/>
            </a:br>
            <a:br>
              <a:rPr lang="en-US" sz="2600" dirty="0"/>
            </a:br>
            <a:r>
              <a:rPr lang="en-US" sz="2600" kern="1200" dirty="0" err="1">
                <a:latin typeface="+mj-lt"/>
                <a:ea typeface="+mj-ea"/>
                <a:cs typeface="+mj-cs"/>
              </a:rPr>
              <a:t>Θεά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της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γεωργί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ας και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της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γονιμότητ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ας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της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γης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.</a:t>
            </a:r>
            <a:br>
              <a:rPr lang="en-US" sz="2600" kern="1200" dirty="0"/>
            </a:br>
            <a:br>
              <a:rPr lang="en-US" sz="2600" kern="1200" dirty="0"/>
            </a:br>
            <a:br>
              <a:rPr lang="en-US" sz="2600" kern="1200" dirty="0"/>
            </a:br>
            <a:br>
              <a:rPr lang="en-US" sz="2600" kern="1200" dirty="0"/>
            </a:br>
            <a:endParaRPr lang="en-US" sz="2600" kern="120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DAD80A-CFC8-4003-858B-671FF204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5045" y="0"/>
            <a:ext cx="740695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D5841A-C4DE-6F13-A164-F947CB444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04"/>
          <a:stretch>
            <a:fillRect/>
          </a:stretch>
        </p:blipFill>
        <p:spPr>
          <a:xfrm>
            <a:off x="6435618" y="680483"/>
            <a:ext cx="4106122" cy="54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19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57755-D8C9-630E-5379-7FE5E0A5B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r>
              <a:rPr lang="en-US" sz="4000" b="1" dirty="0"/>
              <a:t>ΑΘΗΝΑ</a:t>
            </a: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endParaRPr lang="en-US" sz="1400"/>
          </a:p>
        </p:txBody>
      </p:sp>
      <p:sp>
        <p:nvSpPr>
          <p:cNvPr id="3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BE7F6636-7D20-7B93-511A-C4D47C1F7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/>
              <a:t>Θεά</a:t>
            </a:r>
            <a:r>
              <a:rPr lang="en-US" sz="2200" dirty="0"/>
              <a:t> </a:t>
            </a:r>
            <a:r>
              <a:rPr lang="en-US" sz="2200" dirty="0" err="1"/>
              <a:t>της</a:t>
            </a:r>
            <a:r>
              <a:rPr lang="en-US" sz="2200" dirty="0"/>
              <a:t> </a:t>
            </a:r>
            <a:r>
              <a:rPr lang="en-US" sz="2200" dirty="0" err="1"/>
              <a:t>σοφί</a:t>
            </a:r>
            <a:r>
              <a:rPr lang="en-US" sz="2200" dirty="0"/>
              <a:t>ας, </a:t>
            </a:r>
            <a:r>
              <a:rPr lang="en-US" sz="2200" dirty="0" err="1"/>
              <a:t>της</a:t>
            </a:r>
            <a:r>
              <a:rPr lang="en-US" sz="2200" dirty="0"/>
              <a:t> </a:t>
            </a:r>
            <a:r>
              <a:rPr lang="en-US" sz="2200" dirty="0" err="1"/>
              <a:t>στρ</a:t>
            </a:r>
            <a:r>
              <a:rPr lang="en-US" sz="2200" dirty="0"/>
              <a:t>α</a:t>
            </a:r>
            <a:r>
              <a:rPr lang="en-US" sz="2200" dirty="0" err="1"/>
              <a:t>τηγικής</a:t>
            </a:r>
            <a:r>
              <a:rPr lang="en-US" sz="2200" dirty="0"/>
              <a:t> και </a:t>
            </a:r>
            <a:r>
              <a:rPr lang="en-US" sz="2200" dirty="0" err="1"/>
              <a:t>των</a:t>
            </a:r>
            <a:r>
              <a:rPr lang="en-US" sz="2200" dirty="0"/>
              <a:t> </a:t>
            </a:r>
            <a:r>
              <a:rPr lang="en-US" sz="2200" dirty="0" err="1"/>
              <a:t>τεχνών</a:t>
            </a:r>
            <a:r>
              <a:rPr lang="en-US" sz="2200" dirty="0"/>
              <a:t>.</a:t>
            </a:r>
          </a:p>
          <a:p>
            <a:r>
              <a:rPr lang="en-US" sz="2200" dirty="0" err="1"/>
              <a:t>Προστάτιδ</a:t>
            </a:r>
            <a:r>
              <a:rPr lang="en-US" sz="2200" dirty="0"/>
              <a:t>α </a:t>
            </a:r>
            <a:r>
              <a:rPr lang="en-US" sz="2200" dirty="0" err="1"/>
              <a:t>της</a:t>
            </a:r>
            <a:r>
              <a:rPr lang="en-US" sz="2200" dirty="0"/>
              <a:t> </a:t>
            </a:r>
            <a:r>
              <a:rPr lang="en-US" sz="2200" dirty="0" err="1"/>
              <a:t>Αθήν</a:t>
            </a:r>
            <a:r>
              <a:rPr lang="en-US" sz="2200" dirty="0"/>
              <a:t>ας.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58C88D-9248-A586-5CB4-CC4FF98702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726" r="-1" b="16725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4963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FBC26-B0A3-8EE9-822A-B1FC57418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501" y="489508"/>
            <a:ext cx="5754896" cy="1667569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/>
              <a:t>ΑΠΟΛΛΩΝΑΣ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9A508A-3C81-1A6E-7406-4885C6D08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330" y="918640"/>
            <a:ext cx="2397765" cy="4589025"/>
          </a:xfrm>
          <a:prstGeom prst="rect">
            <a:avLst/>
          </a:prstGeom>
        </p:spPr>
      </p:pic>
      <p:sp>
        <p:nvSpPr>
          <p:cNvPr id="24" name="Content Placeholder 7">
            <a:extLst>
              <a:ext uri="{FF2B5EF4-FFF2-40B4-BE49-F238E27FC236}">
                <a16:creationId xmlns:a16="http://schemas.microsoft.com/office/drawing/2014/main" id="{D14EE12D-9FA4-C7B6-F390-B0DB65502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502" y="2405894"/>
            <a:ext cx="5754896" cy="3197464"/>
          </a:xfrm>
        </p:spPr>
        <p:txBody>
          <a:bodyPr anchor="t">
            <a:normAutofit/>
          </a:bodyPr>
          <a:lstStyle/>
          <a:p>
            <a:r>
              <a:rPr lang="en-US" sz="2000" dirty="0" err="1"/>
              <a:t>Θεός</a:t>
            </a:r>
            <a:r>
              <a:rPr lang="en-US" sz="2000" dirty="0"/>
              <a:t> </a:t>
            </a:r>
            <a:r>
              <a:rPr lang="en-US" sz="2000" dirty="0" err="1"/>
              <a:t>του</a:t>
            </a:r>
            <a:r>
              <a:rPr lang="en-US" sz="2000" dirty="0"/>
              <a:t> </a:t>
            </a:r>
            <a:r>
              <a:rPr lang="en-US" sz="2000" dirty="0" err="1"/>
              <a:t>φωτός</a:t>
            </a:r>
            <a:r>
              <a:rPr lang="en-US" sz="2000" dirty="0"/>
              <a:t>, </a:t>
            </a:r>
            <a:r>
              <a:rPr lang="en-US" sz="2000" dirty="0" err="1"/>
              <a:t>της</a:t>
            </a:r>
            <a:r>
              <a:rPr lang="en-US" sz="2000" dirty="0"/>
              <a:t> </a:t>
            </a:r>
            <a:r>
              <a:rPr lang="en-US" sz="2000" dirty="0" err="1"/>
              <a:t>μουσικής</a:t>
            </a:r>
            <a:r>
              <a:rPr lang="en-US" sz="2000" dirty="0"/>
              <a:t>, </a:t>
            </a:r>
            <a:r>
              <a:rPr lang="en-US" sz="2000" dirty="0" err="1"/>
              <a:t>της</a:t>
            </a:r>
            <a:r>
              <a:rPr lang="en-US" sz="2000" dirty="0"/>
              <a:t> μα</a:t>
            </a:r>
            <a:r>
              <a:rPr lang="en-US" sz="2000" dirty="0" err="1"/>
              <a:t>ντεί</a:t>
            </a:r>
            <a:r>
              <a:rPr lang="en-US" sz="2000" dirty="0"/>
              <a:t>ας και </a:t>
            </a:r>
            <a:r>
              <a:rPr lang="en-US" sz="2000" dirty="0" err="1"/>
              <a:t>της</a:t>
            </a:r>
            <a:r>
              <a:rPr lang="en-US" sz="2000" dirty="0"/>
              <a:t> ια</a:t>
            </a:r>
            <a:r>
              <a:rPr lang="en-US" sz="2000" dirty="0" err="1"/>
              <a:t>τρικής</a:t>
            </a:r>
            <a:r>
              <a:rPr lang="en-US" sz="2000" dirty="0"/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54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1182C-1C6C-E65C-DF7D-E9D58D31B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2" y="741391"/>
            <a:ext cx="5479719" cy="1616203"/>
          </a:xfrm>
        </p:spPr>
        <p:txBody>
          <a:bodyPr anchor="b">
            <a:normAutofit/>
          </a:bodyPr>
          <a:lstStyle/>
          <a:p>
            <a:pPr algn="ctr"/>
            <a:r>
              <a:rPr lang="en-US" sz="3200" b="1" dirty="0"/>
              <a:t>ΑΡΤΕΜΙΣ</a:t>
            </a:r>
            <a:endParaRPr lang="en-US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51526B-B955-DCE0-4FC8-80AB9D707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6"/>
            <a:ext cx="5479719" cy="3447832"/>
          </a:xfrm>
        </p:spPr>
        <p:txBody>
          <a:bodyPr anchor="t">
            <a:normAutofit/>
          </a:bodyPr>
          <a:lstStyle/>
          <a:p>
            <a:r>
              <a:rPr lang="en-US" sz="2000" dirty="0" err="1"/>
              <a:t>Θεά</a:t>
            </a:r>
            <a:r>
              <a:rPr lang="en-US" sz="2000" dirty="0"/>
              <a:t> </a:t>
            </a:r>
            <a:r>
              <a:rPr lang="en-US" sz="2000" dirty="0" err="1"/>
              <a:t>του</a:t>
            </a:r>
            <a:r>
              <a:rPr lang="en-US" sz="2000" dirty="0"/>
              <a:t> </a:t>
            </a:r>
            <a:r>
              <a:rPr lang="en-US" sz="2000" dirty="0" err="1"/>
              <a:t>κυνηγιού</a:t>
            </a:r>
            <a:r>
              <a:rPr lang="en-US" sz="2000" dirty="0"/>
              <a:t>, </a:t>
            </a:r>
            <a:r>
              <a:rPr lang="en-US" sz="2000" dirty="0" err="1"/>
              <a:t>της</a:t>
            </a:r>
            <a:r>
              <a:rPr lang="en-US" sz="2000" dirty="0"/>
              <a:t> </a:t>
            </a:r>
            <a:r>
              <a:rPr lang="en-US" sz="2000" dirty="0" err="1"/>
              <a:t>φύσης</a:t>
            </a:r>
            <a:r>
              <a:rPr lang="en-US" sz="2000" dirty="0"/>
              <a:t> και </a:t>
            </a:r>
            <a:r>
              <a:rPr lang="en-US" sz="2000" dirty="0" err="1"/>
              <a:t>της</a:t>
            </a:r>
            <a:r>
              <a:rPr lang="en-US" sz="2000" dirty="0"/>
              <a:t> α</a:t>
            </a:r>
            <a:r>
              <a:rPr lang="en-US" sz="2000" dirty="0" err="1"/>
              <a:t>γνότητ</a:t>
            </a:r>
            <a:r>
              <a:rPr lang="en-US" sz="2000" dirty="0"/>
              <a:t>ας.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D4B57A-38A8-0A86-ED0F-07BA73BC8A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619" r="-1" b="14219"/>
          <a:stretch>
            <a:fillRect/>
          </a:stretch>
        </p:blipFill>
        <p:spPr>
          <a:xfrm>
            <a:off x="7270812" y="10"/>
            <a:ext cx="4921187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6189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472F12-9F90-AE7E-D7EE-6E5279E92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pPr algn="ctr"/>
            <a:r>
              <a:rPr lang="en-US" sz="5400" dirty="0"/>
              <a:t>ΑΡΗΣ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11CDAC-2AE2-F4E7-0144-882C054639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53"/>
          <a:stretch>
            <a:fillRect/>
          </a:stretch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9000308-0360-2D6B-FDAB-94F919495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/>
              <a:t>Θεός</a:t>
            </a:r>
            <a:r>
              <a:rPr lang="en-US" sz="2200" dirty="0"/>
              <a:t> </a:t>
            </a:r>
            <a:r>
              <a:rPr lang="en-US" sz="2200" dirty="0" err="1"/>
              <a:t>του</a:t>
            </a:r>
            <a:r>
              <a:rPr lang="en-US" sz="2200" dirty="0"/>
              <a:t> π</a:t>
            </a:r>
            <a:r>
              <a:rPr lang="en-US" sz="2200" dirty="0" err="1"/>
              <a:t>ολέμου</a:t>
            </a:r>
            <a:r>
              <a:rPr lang="en-US" sz="2200" dirty="0"/>
              <a:t> και </a:t>
            </a:r>
            <a:r>
              <a:rPr lang="en-US" sz="2200" dirty="0" err="1"/>
              <a:t>της</a:t>
            </a:r>
            <a:r>
              <a:rPr lang="en-US" sz="2200" dirty="0"/>
              <a:t> </a:t>
            </a:r>
            <a:r>
              <a:rPr lang="en-US" sz="2200" dirty="0" err="1"/>
              <a:t>μάχης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522894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Θέμα του Office</vt:lpstr>
      <vt:lpstr> 12 ΘΕΟΙ ΤΟΥ ΟΛΥΜΠΟΥ</vt:lpstr>
      <vt:lpstr>ΔΙΑΣ</vt:lpstr>
      <vt:lpstr>ΗΡΑ</vt:lpstr>
      <vt:lpstr>ΠΟΣΕΙΔΩΝΑΣ</vt:lpstr>
      <vt:lpstr>ΔΗΜΗΤΡΑ  Θεά της γεωργίας και της γονιμότητας της γης.    </vt:lpstr>
      <vt:lpstr>   ΑΘΗΝΑ      </vt:lpstr>
      <vt:lpstr>ΑΠΟΛΛΩΝΑΣ</vt:lpstr>
      <vt:lpstr>ΑΡΤΕΜΙΣ</vt:lpstr>
      <vt:lpstr>ΑΡΗΣ</vt:lpstr>
      <vt:lpstr>ΑΦΡΟΔΙΤΗ</vt:lpstr>
      <vt:lpstr>ΕΡΜΗΣ</vt:lpstr>
      <vt:lpstr>ΗΦΑΙΣΤΟΣ</vt:lpstr>
      <vt:lpstr>ΕΣΤΙΑ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193</cp:revision>
  <dcterms:created xsi:type="dcterms:W3CDTF">2025-12-14T14:43:43Z</dcterms:created>
  <dcterms:modified xsi:type="dcterms:W3CDTF">2025-12-14T16:33:49Z</dcterms:modified>
</cp:coreProperties>
</file>