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Πρόβλημα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2800"/>
            </a:pPr>
            <a:r>
              <a:t>Η Μαρία έχει 3 σακουλάκια και σε κάθε σακουλάκι υπάρχουν 4 μήλα.</a:t>
            </a:r>
            <a:br/>
            <a:r>
              <a:t>Πόσα μήλα έχει συνολικά;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C9BE6AC-02AB-4042-0618-2288D872B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573" y="3429000"/>
            <a:ext cx="2725148" cy="27190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Πρόβλημα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2800"/>
            </a:pPr>
            <a:r>
              <a:t>Σε κάθε κουτί υπάρχουν 6 πορτοκάλια. Ο Γιώργος έχει 5 τέτοια κουτιά.</a:t>
            </a:r>
            <a:br/>
            <a:r>
              <a:t>Πόσα πορτοκάλια έχει όλα μαζί;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4829D87-2BE5-838E-7E22-E3C267CF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39" y="3842092"/>
            <a:ext cx="23812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Πρόβλημα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2800"/>
            </a:pPr>
            <a:r>
              <a:t>Ένα σχολείο έχει 8 τάξεις και κάθε τάξη έχει 12 μαθητές.</a:t>
            </a:r>
            <a:br/>
            <a:r>
              <a:t>Πόσοι μαθητές φοιτούν στο σχολείο;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C74E5EB-EF6C-6F14-27A1-4C1679B8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513" y="4426553"/>
            <a:ext cx="2447779" cy="1376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Πρόβλημα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/>
            </a:pPr>
            <a:r>
              <a:rPr dirty="0" err="1"/>
              <a:t>Μι</a:t>
            </a:r>
            <a:r>
              <a:rPr dirty="0"/>
              <a:t>α φάρμα έχει 7 κοτέτσια και σε κάθε κοτέτσι υπάρχουν </a:t>
            </a:r>
            <a:r>
              <a:rPr lang="el-GR" dirty="0"/>
              <a:t>9</a:t>
            </a:r>
            <a:r>
              <a:rPr dirty="0"/>
              <a:t> </a:t>
            </a:r>
            <a:r>
              <a:rPr dirty="0" err="1"/>
              <a:t>κότες</a:t>
            </a:r>
            <a:r>
              <a:rPr dirty="0"/>
              <a:t>.</a:t>
            </a:r>
            <a:br>
              <a:rPr dirty="0"/>
            </a:br>
            <a:r>
              <a:rPr dirty="0" err="1"/>
              <a:t>Πόσες</a:t>
            </a:r>
            <a:r>
              <a:rPr dirty="0"/>
              <a:t> </a:t>
            </a:r>
            <a:r>
              <a:rPr dirty="0" err="1"/>
              <a:t>κότες</a:t>
            </a:r>
            <a:r>
              <a:rPr dirty="0"/>
              <a:t> υπ</a:t>
            </a:r>
            <a:r>
              <a:rPr dirty="0" err="1"/>
              <a:t>άρχουν</a:t>
            </a:r>
            <a:r>
              <a:rPr dirty="0"/>
              <a:t> </a:t>
            </a:r>
            <a:r>
              <a:rPr dirty="0" err="1"/>
              <a:t>συνολικά</a:t>
            </a:r>
            <a:r>
              <a:rPr dirty="0"/>
              <a:t>;</a:t>
            </a:r>
          </a:p>
        </p:txBody>
      </p:sp>
      <p:pic>
        <p:nvPicPr>
          <p:cNvPr id="4" name="Εικόνα 3" descr="Εικόνα με μια κότα.&#10;">
            <a:extLst>
              <a:ext uri="{FF2B5EF4-FFF2-40B4-BE49-F238E27FC236}">
                <a16:creationId xmlns:a16="http://schemas.microsoft.com/office/drawing/2014/main" id="{B27FEB35-65E4-9D88-2ED4-AFD7B183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49" y="0"/>
            <a:ext cx="1919068" cy="19190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Πρόβλημα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3152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800"/>
            </a:pPr>
            <a:r>
              <a:rPr dirty="0" err="1"/>
              <a:t>Έν</a:t>
            </a:r>
            <a:r>
              <a:rPr dirty="0"/>
              <a:t>α εργοστάσιο φτιάχνει </a:t>
            </a:r>
            <a:r>
              <a:rPr lang="el-GR" dirty="0"/>
              <a:t>9 </a:t>
            </a:r>
            <a:r>
              <a:rPr dirty="0" err="1"/>
              <a:t>κουτιά</a:t>
            </a:r>
            <a:r>
              <a:rPr dirty="0"/>
              <a:t> </a:t>
            </a:r>
            <a:r>
              <a:rPr dirty="0" err="1"/>
              <a:t>με</a:t>
            </a:r>
            <a:r>
              <a:rPr lang="el-GR" dirty="0"/>
              <a:t> 8</a:t>
            </a:r>
            <a:r>
              <a:rPr dirty="0"/>
              <a:t> </a:t>
            </a:r>
            <a:r>
              <a:rPr dirty="0" err="1"/>
              <a:t>σοκολάτες</a:t>
            </a:r>
            <a:r>
              <a:rPr dirty="0"/>
              <a:t> </a:t>
            </a:r>
            <a:r>
              <a:rPr dirty="0" err="1"/>
              <a:t>σε</a:t>
            </a:r>
            <a:r>
              <a:rPr dirty="0"/>
              <a:t> </a:t>
            </a:r>
            <a:r>
              <a:rPr dirty="0" err="1"/>
              <a:t>κάθε</a:t>
            </a:r>
            <a:r>
              <a:rPr dirty="0"/>
              <a:t> </a:t>
            </a:r>
            <a:r>
              <a:rPr dirty="0" err="1"/>
              <a:t>κουτί</a:t>
            </a:r>
            <a:r>
              <a:rPr dirty="0"/>
              <a:t>.</a:t>
            </a:r>
            <a:br>
              <a:rPr dirty="0"/>
            </a:br>
            <a:r>
              <a:rPr dirty="0" err="1"/>
              <a:t>Πόσες</a:t>
            </a:r>
            <a:r>
              <a:rPr dirty="0"/>
              <a:t> </a:t>
            </a:r>
            <a:r>
              <a:rPr dirty="0" err="1"/>
              <a:t>σοκολάτες</a:t>
            </a:r>
            <a:r>
              <a:rPr dirty="0"/>
              <a:t> </a:t>
            </a:r>
            <a:r>
              <a:rPr dirty="0" err="1"/>
              <a:t>φτιάχνει</a:t>
            </a:r>
            <a:r>
              <a:rPr dirty="0"/>
              <a:t> </a:t>
            </a:r>
            <a:r>
              <a:rPr dirty="0" err="1"/>
              <a:t>συνολικά</a:t>
            </a:r>
            <a:r>
              <a:rPr dirty="0"/>
              <a:t>;</a:t>
            </a:r>
          </a:p>
        </p:txBody>
      </p:sp>
      <p:pic>
        <p:nvPicPr>
          <p:cNvPr id="4" name="Εικόνα 3" descr="Εικονα με μια σοκολάτα. ">
            <a:extLst>
              <a:ext uri="{FF2B5EF4-FFF2-40B4-BE49-F238E27FC236}">
                <a16:creationId xmlns:a16="http://schemas.microsoft.com/office/drawing/2014/main" id="{99B55540-EEB3-A27D-AAC3-805ECC7B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006" y="121580"/>
            <a:ext cx="1307278" cy="19534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106</Words>
  <Application>Microsoft Office PowerPoint</Application>
  <PresentationFormat>Προβολή στην οθόνη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Πρόβλημα 1</vt:lpstr>
      <vt:lpstr>Πρόβλημα 2</vt:lpstr>
      <vt:lpstr>Πρόβλημα 3</vt:lpstr>
      <vt:lpstr>Πρόβλημα 4</vt:lpstr>
      <vt:lpstr>Πρόβλημα 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pc</cp:lastModifiedBy>
  <cp:revision>4</cp:revision>
  <dcterms:created xsi:type="dcterms:W3CDTF">2013-01-27T09:14:16Z</dcterms:created>
  <dcterms:modified xsi:type="dcterms:W3CDTF">2025-11-10T13:44:32Z</dcterms:modified>
  <cp:category/>
</cp:coreProperties>
</file>