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14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7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20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953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27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7448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40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78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316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2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1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3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7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5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3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9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3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44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Το Κύτταρο – Βασική Μονάδα της Ζωής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3η Ενότητα</a:t>
            </a:r>
          </a:p>
          <a:p>
            <a:r>
              <a:t>Φυτικό και Ζωικό Κύτταρο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Τι είναι το κύτταρο;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dirty="0" err="1"/>
              <a:t>Το</a:t>
            </a:r>
            <a:r>
              <a:rPr dirty="0"/>
              <a:t> </a:t>
            </a:r>
            <a:r>
              <a:rPr dirty="0" err="1"/>
              <a:t>κύττ</a:t>
            </a:r>
            <a:r>
              <a:rPr dirty="0"/>
              <a:t>αρο είναι η βασική μονάδα της ζωής.</a:t>
            </a:r>
          </a:p>
          <a:p>
            <a:r>
              <a:rPr dirty="0"/>
              <a:t>• </a:t>
            </a:r>
            <a:r>
              <a:rPr b="1" dirty="0" err="1"/>
              <a:t>Όλοι</a:t>
            </a:r>
            <a:r>
              <a:rPr b="1" dirty="0"/>
              <a:t> </a:t>
            </a:r>
            <a:r>
              <a:rPr b="1" dirty="0" err="1"/>
              <a:t>οι</a:t>
            </a:r>
            <a:r>
              <a:rPr b="1" dirty="0"/>
              <a:t> </a:t>
            </a:r>
            <a:r>
              <a:rPr b="1" dirty="0" err="1"/>
              <a:t>ζωντ</a:t>
            </a:r>
            <a:r>
              <a:rPr b="1" dirty="0"/>
              <a:t>ανοί οργανισμοί </a:t>
            </a:r>
            <a:r>
              <a:rPr dirty="0"/>
              <a:t>αποτελούνται από κύτταρα.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F1CF743-0657-D93C-0619-F973934C2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596" y="2945326"/>
            <a:ext cx="3372439" cy="23124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Κοινά μέρη φυτικού και ζωικού κυττάρου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b="1" dirty="0"/>
              <a:t>• </a:t>
            </a:r>
            <a:r>
              <a:rPr b="1" dirty="0" err="1"/>
              <a:t>Πυρήν</a:t>
            </a:r>
            <a:r>
              <a:rPr b="1" dirty="0"/>
              <a:t>ας</a:t>
            </a:r>
          </a:p>
          <a:p>
            <a:r>
              <a:rPr b="1" dirty="0"/>
              <a:t>• </a:t>
            </a:r>
            <a:r>
              <a:rPr b="1" dirty="0" err="1"/>
              <a:t>Κυττ</a:t>
            </a:r>
            <a:r>
              <a:rPr b="1" dirty="0"/>
              <a:t>αρόπλασμα</a:t>
            </a:r>
          </a:p>
          <a:p>
            <a:r>
              <a:rPr b="1" dirty="0"/>
              <a:t>• </a:t>
            </a:r>
            <a:r>
              <a:rPr b="1" dirty="0" err="1"/>
              <a:t>Κυττ</a:t>
            </a:r>
            <a:r>
              <a:rPr b="1" dirty="0"/>
              <a:t>αρική μεμβράνη</a:t>
            </a:r>
          </a:p>
          <a:p>
            <a:endParaRPr dirty="0"/>
          </a:p>
          <a:p>
            <a:r>
              <a:rPr dirty="0"/>
              <a:t>(Υπ</a:t>
            </a:r>
            <a:r>
              <a:rPr dirty="0" err="1"/>
              <a:t>άρχουν</a:t>
            </a:r>
            <a:r>
              <a:rPr dirty="0"/>
              <a:t> και </a:t>
            </a:r>
            <a:r>
              <a:rPr dirty="0" err="1"/>
              <a:t>στ</a:t>
            </a:r>
            <a:r>
              <a:rPr dirty="0"/>
              <a:t>α δύο είδη κυττάρων)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Ζωικό Κύτταρο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dirty="0" err="1"/>
              <a:t>Δεν</a:t>
            </a:r>
            <a:r>
              <a:rPr dirty="0"/>
              <a:t> </a:t>
            </a:r>
            <a:r>
              <a:rPr dirty="0" err="1"/>
              <a:t>έχει</a:t>
            </a:r>
            <a:r>
              <a:rPr dirty="0"/>
              <a:t> </a:t>
            </a:r>
            <a:r>
              <a:rPr dirty="0" err="1"/>
              <a:t>κυττ</a:t>
            </a:r>
            <a:r>
              <a:rPr dirty="0"/>
              <a:t>αρικό τοίχωμα</a:t>
            </a:r>
          </a:p>
          <a:p>
            <a:r>
              <a:rPr dirty="0"/>
              <a:t>• </a:t>
            </a:r>
            <a:r>
              <a:rPr dirty="0" err="1"/>
              <a:t>Δεν</a:t>
            </a:r>
            <a:r>
              <a:rPr dirty="0"/>
              <a:t> </a:t>
            </a:r>
            <a:r>
              <a:rPr dirty="0" err="1"/>
              <a:t>έχει</a:t>
            </a:r>
            <a:r>
              <a:rPr dirty="0"/>
              <a:t> </a:t>
            </a:r>
            <a:r>
              <a:rPr dirty="0" err="1"/>
              <a:t>χλωρο</a:t>
            </a:r>
            <a:r>
              <a:rPr dirty="0"/>
              <a:t>πλάστες</a:t>
            </a:r>
          </a:p>
          <a:p>
            <a:r>
              <a:rPr dirty="0"/>
              <a:t>• </a:t>
            </a:r>
            <a:r>
              <a:rPr dirty="0" err="1"/>
              <a:t>Έχει</a:t>
            </a:r>
            <a:r>
              <a:rPr dirty="0"/>
              <a:t> </a:t>
            </a:r>
            <a:r>
              <a:rPr dirty="0" err="1"/>
              <a:t>συνήθως</a:t>
            </a:r>
            <a:r>
              <a:rPr dirty="0"/>
              <a:t> </a:t>
            </a:r>
            <a:r>
              <a:rPr dirty="0" err="1"/>
              <a:t>στρογγυλό</a:t>
            </a:r>
            <a:r>
              <a:rPr dirty="0"/>
              <a:t> </a:t>
            </a:r>
            <a:r>
              <a:rPr dirty="0" err="1"/>
              <a:t>σχήμ</a:t>
            </a:r>
            <a:r>
              <a:rPr dirty="0"/>
              <a:t>α</a:t>
            </a:r>
          </a:p>
          <a:p>
            <a:endParaRPr dirty="0"/>
          </a:p>
          <a:p>
            <a:r>
              <a:rPr dirty="0"/>
              <a:t>(Πα</a:t>
            </a:r>
            <a:r>
              <a:rPr dirty="0" err="1"/>
              <a:t>ράδειγμ</a:t>
            </a:r>
            <a:r>
              <a:rPr dirty="0"/>
              <a:t>α: </a:t>
            </a:r>
            <a:r>
              <a:rPr b="1" dirty="0"/>
              <a:t>άνθρωπος, ζώα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Φυτικό Κύτταρο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dirty="0" err="1"/>
              <a:t>Έχει</a:t>
            </a:r>
            <a:r>
              <a:rPr dirty="0"/>
              <a:t> </a:t>
            </a:r>
            <a:r>
              <a:rPr dirty="0" err="1"/>
              <a:t>κυττ</a:t>
            </a:r>
            <a:r>
              <a:rPr dirty="0"/>
              <a:t>αρικό τοίχωμα</a:t>
            </a:r>
          </a:p>
          <a:p>
            <a:r>
              <a:rPr dirty="0"/>
              <a:t>• </a:t>
            </a:r>
            <a:r>
              <a:rPr dirty="0" err="1"/>
              <a:t>Έχει</a:t>
            </a:r>
            <a:r>
              <a:rPr dirty="0"/>
              <a:t> </a:t>
            </a:r>
            <a:r>
              <a:rPr dirty="0" err="1"/>
              <a:t>χλωρο</a:t>
            </a:r>
            <a:r>
              <a:rPr dirty="0"/>
              <a:t>πλάστες</a:t>
            </a:r>
          </a:p>
          <a:p>
            <a:r>
              <a:rPr dirty="0"/>
              <a:t>• </a:t>
            </a:r>
            <a:r>
              <a:rPr dirty="0" err="1"/>
              <a:t>Έχει</a:t>
            </a:r>
            <a:r>
              <a:rPr dirty="0"/>
              <a:t> </a:t>
            </a:r>
            <a:r>
              <a:rPr dirty="0" err="1"/>
              <a:t>συνήθως</a:t>
            </a:r>
            <a:r>
              <a:rPr dirty="0"/>
              <a:t> </a:t>
            </a:r>
            <a:r>
              <a:rPr dirty="0" err="1"/>
              <a:t>τετράγωνο</a:t>
            </a:r>
            <a:r>
              <a:rPr dirty="0"/>
              <a:t> </a:t>
            </a:r>
            <a:r>
              <a:rPr dirty="0" err="1"/>
              <a:t>σχήμ</a:t>
            </a:r>
            <a:r>
              <a:rPr dirty="0"/>
              <a:t>α</a:t>
            </a:r>
          </a:p>
          <a:p>
            <a:endParaRPr dirty="0"/>
          </a:p>
          <a:p>
            <a:r>
              <a:rPr dirty="0"/>
              <a:t>(Πα</a:t>
            </a:r>
            <a:r>
              <a:rPr dirty="0" err="1"/>
              <a:t>ράδειγμ</a:t>
            </a:r>
            <a:r>
              <a:rPr dirty="0"/>
              <a:t>α: </a:t>
            </a:r>
            <a:r>
              <a:rPr b="1" dirty="0"/>
              <a:t>φυτά, δέντρα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Παρατηρώ και απαντώ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Τι κοινό έχουν τα δύο κύτταρα;</a:t>
            </a:r>
          </a:p>
          <a:p>
            <a:r>
              <a:t>• Τι υπάρχει μόνο στο φυτικό κύτταρο;</a:t>
            </a:r>
          </a:p>
          <a:p>
            <a:r>
              <a:t>• Ποιο κύτταρο έχει χλωροπλάστες;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B12038D-3790-0D9C-D7E4-41188E363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270" y="2146954"/>
            <a:ext cx="3047215" cy="30472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Κομμάτι">
  <a:themeElements>
    <a:clrScheme name="Κομμάτι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Κομμάτι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ομμάτ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</TotalTime>
  <Words>127</Words>
  <Application>Microsoft Office PowerPoint</Application>
  <PresentationFormat>Προβολή στην οθόνη (4:3)</PresentationFormat>
  <Paragraphs>28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9" baseType="lpstr">
      <vt:lpstr>Century Gothic</vt:lpstr>
      <vt:lpstr>Wingdings 3</vt:lpstr>
      <vt:lpstr>Κομμάτι</vt:lpstr>
      <vt:lpstr>Το Κύτταρο – Βασική Μονάδα της Ζωής</vt:lpstr>
      <vt:lpstr>Τι είναι το κύτταρο;</vt:lpstr>
      <vt:lpstr>Κοινά μέρη φυτικού και ζωικού κυττάρου</vt:lpstr>
      <vt:lpstr>Ζωικό Κύτταρο</vt:lpstr>
      <vt:lpstr>Φυτικό Κύτταρο</vt:lpstr>
      <vt:lpstr>Παρατηρώ και απαντώ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ΔΕΣΠΟΙΝΑ ΜΟΣΧΟΥ</cp:lastModifiedBy>
  <cp:revision>6</cp:revision>
  <dcterms:created xsi:type="dcterms:W3CDTF">2013-01-27T09:14:16Z</dcterms:created>
  <dcterms:modified xsi:type="dcterms:W3CDTF">2025-12-21T22:21:30Z</dcterms:modified>
  <cp:category/>
</cp:coreProperties>
</file>