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0E6DF9-49E6-49A6-8D08-8D2A4C739B0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D61C415-574A-4A22-B256-CACA8F98070D}">
      <dgm:prSet/>
      <dgm:spPr/>
      <dgm:t>
        <a:bodyPr/>
        <a:lstStyle/>
        <a:p>
          <a:r>
            <a:rPr lang="el-GR"/>
            <a:t>Σε ποιες δραστηριότητες χρησιμοποιούμε καθημερινά το νερό στο σπίτι μας;</a:t>
          </a:r>
          <a:endParaRPr lang="en-US"/>
        </a:p>
      </dgm:t>
    </dgm:pt>
    <dgm:pt modelId="{C22392D7-7336-4B7D-9055-779CB466F810}" type="parTrans" cxnId="{3ABEA822-6B58-438D-B8A1-DB189A6B9424}">
      <dgm:prSet/>
      <dgm:spPr/>
      <dgm:t>
        <a:bodyPr/>
        <a:lstStyle/>
        <a:p>
          <a:endParaRPr lang="en-US"/>
        </a:p>
      </dgm:t>
    </dgm:pt>
    <dgm:pt modelId="{FF8326F1-7F5F-4B61-9642-BE22AF160CA6}" type="sibTrans" cxnId="{3ABEA822-6B58-438D-B8A1-DB189A6B9424}">
      <dgm:prSet/>
      <dgm:spPr/>
      <dgm:t>
        <a:bodyPr/>
        <a:lstStyle/>
        <a:p>
          <a:endParaRPr lang="en-US"/>
        </a:p>
      </dgm:t>
    </dgm:pt>
    <dgm:pt modelId="{19E4D846-FAC9-4090-B05E-9DCEF84E3E5B}">
      <dgm:prSet/>
      <dgm:spPr/>
      <dgm:t>
        <a:bodyPr/>
        <a:lstStyle/>
        <a:p>
          <a:r>
            <a:rPr lang="el-GR"/>
            <a:t>Πιστεύεις σπαταλάμε ΑΛΟΓΙΣΤΑ νερό στην καθημερινότητα μας ; Αν ναι , γιατί ;</a:t>
          </a:r>
          <a:endParaRPr lang="en-US"/>
        </a:p>
      </dgm:t>
    </dgm:pt>
    <dgm:pt modelId="{0D3F12C1-6413-41D9-96E4-868DC9DA6AD9}" type="parTrans" cxnId="{2732A31E-5BED-434F-BF6C-C030E0256401}">
      <dgm:prSet/>
      <dgm:spPr/>
      <dgm:t>
        <a:bodyPr/>
        <a:lstStyle/>
        <a:p>
          <a:endParaRPr lang="en-US"/>
        </a:p>
      </dgm:t>
    </dgm:pt>
    <dgm:pt modelId="{131AC31A-D8ED-4A1E-AB77-595FFBC25938}" type="sibTrans" cxnId="{2732A31E-5BED-434F-BF6C-C030E0256401}">
      <dgm:prSet/>
      <dgm:spPr/>
      <dgm:t>
        <a:bodyPr/>
        <a:lstStyle/>
        <a:p>
          <a:endParaRPr lang="en-US"/>
        </a:p>
      </dgm:t>
    </dgm:pt>
    <dgm:pt modelId="{2F853FA5-72E4-4FFA-B662-EEDBE1E6202A}">
      <dgm:prSet/>
      <dgm:spPr/>
      <dgm:t>
        <a:bodyPr/>
        <a:lstStyle/>
        <a:p>
          <a:r>
            <a:rPr lang="el-GR"/>
            <a:t>Σκέψου τρόπους που μπορούμε να εξοικονομήσουμε νερό στο σπίτι αλλά και στο σχολείο </a:t>
          </a:r>
          <a:endParaRPr lang="en-US"/>
        </a:p>
      </dgm:t>
    </dgm:pt>
    <dgm:pt modelId="{9B375311-0892-436D-8E80-BDB62E6B971E}" type="parTrans" cxnId="{37CFD9F6-28F7-4ED6-96AF-E49329BEAB49}">
      <dgm:prSet/>
      <dgm:spPr/>
      <dgm:t>
        <a:bodyPr/>
        <a:lstStyle/>
        <a:p>
          <a:endParaRPr lang="en-US"/>
        </a:p>
      </dgm:t>
    </dgm:pt>
    <dgm:pt modelId="{A0AD3FD6-88C7-44CC-8EEE-19095528C93F}" type="sibTrans" cxnId="{37CFD9F6-28F7-4ED6-96AF-E49329BEAB49}">
      <dgm:prSet/>
      <dgm:spPr/>
      <dgm:t>
        <a:bodyPr/>
        <a:lstStyle/>
        <a:p>
          <a:endParaRPr lang="en-US"/>
        </a:p>
      </dgm:t>
    </dgm:pt>
    <dgm:pt modelId="{15105B0E-C3EB-4C11-8CD9-6E4798F85F7B}">
      <dgm:prSet/>
      <dgm:spPr/>
      <dgm:t>
        <a:bodyPr/>
        <a:lstStyle/>
        <a:p>
          <a:r>
            <a:rPr lang="el-GR"/>
            <a:t>ΒΑΣΙΚΟΙ ΚΑΝΟΝΕΣ </a:t>
          </a:r>
          <a:r>
            <a:rPr lang="en-US"/>
            <a:t>: </a:t>
          </a:r>
        </a:p>
      </dgm:t>
    </dgm:pt>
    <dgm:pt modelId="{37118F26-4236-4AA8-9F61-722D16C2007C}" type="parTrans" cxnId="{BFABE1AC-F136-4F63-8AA6-EA6EACF29E7A}">
      <dgm:prSet/>
      <dgm:spPr/>
      <dgm:t>
        <a:bodyPr/>
        <a:lstStyle/>
        <a:p>
          <a:endParaRPr lang="en-US"/>
        </a:p>
      </dgm:t>
    </dgm:pt>
    <dgm:pt modelId="{5CB0A8D3-D305-4517-9071-92E02DE8AD09}" type="sibTrans" cxnId="{BFABE1AC-F136-4F63-8AA6-EA6EACF29E7A}">
      <dgm:prSet/>
      <dgm:spPr/>
      <dgm:t>
        <a:bodyPr/>
        <a:lstStyle/>
        <a:p>
          <a:endParaRPr lang="en-US"/>
        </a:p>
      </dgm:t>
    </dgm:pt>
    <dgm:pt modelId="{F60DA07D-6D62-44BE-990F-1306789FA758}">
      <dgm:prSet/>
      <dgm:spPr/>
      <dgm:t>
        <a:bodyPr/>
        <a:lstStyle/>
        <a:p>
          <a:r>
            <a:rPr lang="el-GR"/>
            <a:t>Γράφουμε απόψεις με σεβασμό και ευγένεια </a:t>
          </a:r>
          <a:endParaRPr lang="en-US"/>
        </a:p>
      </dgm:t>
    </dgm:pt>
    <dgm:pt modelId="{F97FED7D-5276-4244-A4EF-91FA39E5CC50}" type="parTrans" cxnId="{BD816D76-495D-4B0A-AD62-600295E4379A}">
      <dgm:prSet/>
      <dgm:spPr/>
      <dgm:t>
        <a:bodyPr/>
        <a:lstStyle/>
        <a:p>
          <a:endParaRPr lang="en-US"/>
        </a:p>
      </dgm:t>
    </dgm:pt>
    <dgm:pt modelId="{9A1AE4F3-4941-4630-BFC2-5C0FF79C28B0}" type="sibTrans" cxnId="{BD816D76-495D-4B0A-AD62-600295E4379A}">
      <dgm:prSet/>
      <dgm:spPr/>
      <dgm:t>
        <a:bodyPr/>
        <a:lstStyle/>
        <a:p>
          <a:endParaRPr lang="en-US"/>
        </a:p>
      </dgm:t>
    </dgm:pt>
    <dgm:pt modelId="{96785486-85A6-4D71-B2A8-8F033DB7CB0B}">
      <dgm:prSet/>
      <dgm:spPr/>
      <dgm:t>
        <a:bodyPr/>
        <a:lstStyle/>
        <a:p>
          <a:r>
            <a:rPr lang="el-GR"/>
            <a:t>Δεν κρίνουμε τις απόψεις των άλλων </a:t>
          </a:r>
          <a:endParaRPr lang="en-US"/>
        </a:p>
      </dgm:t>
    </dgm:pt>
    <dgm:pt modelId="{03DF4CE3-095E-48B2-B51A-D73054134892}" type="parTrans" cxnId="{279E50C7-BD26-4F3A-B74E-25ACB6154C42}">
      <dgm:prSet/>
      <dgm:spPr/>
      <dgm:t>
        <a:bodyPr/>
        <a:lstStyle/>
        <a:p>
          <a:endParaRPr lang="en-US"/>
        </a:p>
      </dgm:t>
    </dgm:pt>
    <dgm:pt modelId="{92FBE4D4-519A-4174-839B-5501C5133644}" type="sibTrans" cxnId="{279E50C7-BD26-4F3A-B74E-25ACB6154C42}">
      <dgm:prSet/>
      <dgm:spPr/>
      <dgm:t>
        <a:bodyPr/>
        <a:lstStyle/>
        <a:p>
          <a:endParaRPr lang="en-US"/>
        </a:p>
      </dgm:t>
    </dgm:pt>
    <dgm:pt modelId="{143941B8-164C-4454-AFC3-6FA51099618C}">
      <dgm:prSet/>
      <dgm:spPr/>
      <dgm:t>
        <a:bodyPr/>
        <a:lstStyle/>
        <a:p>
          <a:r>
            <a:rPr lang="el-GR"/>
            <a:t>Γράφουμε ολοκληρωμένες προτάσεις , προσέχουμε την ορθογραφία και την σύνταξη μας</a:t>
          </a:r>
          <a:endParaRPr lang="en-US"/>
        </a:p>
      </dgm:t>
    </dgm:pt>
    <dgm:pt modelId="{A82B41D8-4668-4DF1-822A-CDDC75B6012E}" type="parTrans" cxnId="{E7067B32-5422-44B7-86EE-F974590785C1}">
      <dgm:prSet/>
      <dgm:spPr/>
      <dgm:t>
        <a:bodyPr/>
        <a:lstStyle/>
        <a:p>
          <a:endParaRPr lang="en-US"/>
        </a:p>
      </dgm:t>
    </dgm:pt>
    <dgm:pt modelId="{10E92EE5-1E7D-4D26-87DD-4B6200C0D42B}" type="sibTrans" cxnId="{E7067B32-5422-44B7-86EE-F974590785C1}">
      <dgm:prSet/>
      <dgm:spPr/>
      <dgm:t>
        <a:bodyPr/>
        <a:lstStyle/>
        <a:p>
          <a:endParaRPr lang="en-US"/>
        </a:p>
      </dgm:t>
    </dgm:pt>
    <dgm:pt modelId="{BBC7748A-3082-43CF-923F-811DF3C4F0B1}" type="pres">
      <dgm:prSet presAssocID="{500E6DF9-49E6-49A6-8D08-8D2A4C739B00}" presName="linear" presStyleCnt="0">
        <dgm:presLayoutVars>
          <dgm:animLvl val="lvl"/>
          <dgm:resizeHandles val="exact"/>
        </dgm:presLayoutVars>
      </dgm:prSet>
      <dgm:spPr/>
    </dgm:pt>
    <dgm:pt modelId="{45748F42-21D5-4D84-830E-79CB0ED70F90}" type="pres">
      <dgm:prSet presAssocID="{ED61C415-574A-4A22-B256-CACA8F98070D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90E02C23-4444-4081-8025-8EBB90FB9825}" type="pres">
      <dgm:prSet presAssocID="{FF8326F1-7F5F-4B61-9642-BE22AF160CA6}" presName="spacer" presStyleCnt="0"/>
      <dgm:spPr/>
    </dgm:pt>
    <dgm:pt modelId="{89C1D68D-7204-4F4D-9700-A05F204B0D88}" type="pres">
      <dgm:prSet presAssocID="{19E4D846-FAC9-4090-B05E-9DCEF84E3E5B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502798B2-717D-48B3-8111-774AB2F0E2DE}" type="pres">
      <dgm:prSet presAssocID="{131AC31A-D8ED-4A1E-AB77-595FFBC25938}" presName="spacer" presStyleCnt="0"/>
      <dgm:spPr/>
    </dgm:pt>
    <dgm:pt modelId="{B9DD1957-189B-4F14-AE44-95E9E43DAB3E}" type="pres">
      <dgm:prSet presAssocID="{2F853FA5-72E4-4FFA-B662-EEDBE1E6202A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AECEAFD2-75C3-4E30-A52B-B03747C9A0F9}" type="pres">
      <dgm:prSet presAssocID="{A0AD3FD6-88C7-44CC-8EEE-19095528C93F}" presName="spacer" presStyleCnt="0"/>
      <dgm:spPr/>
    </dgm:pt>
    <dgm:pt modelId="{EB7650D3-A416-4C1F-8E24-3C38953A412A}" type="pres">
      <dgm:prSet presAssocID="{15105B0E-C3EB-4C11-8CD9-6E4798F85F7B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442EE55E-BA20-421E-AD10-E85127427DBC}" type="pres">
      <dgm:prSet presAssocID="{5CB0A8D3-D305-4517-9071-92E02DE8AD09}" presName="spacer" presStyleCnt="0"/>
      <dgm:spPr/>
    </dgm:pt>
    <dgm:pt modelId="{3D36324B-C481-4D40-AB06-AF384CE44425}" type="pres">
      <dgm:prSet presAssocID="{F60DA07D-6D62-44BE-990F-1306789FA758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E5E78D1D-5B08-4D00-B95E-B54713761760}" type="pres">
      <dgm:prSet presAssocID="{9A1AE4F3-4941-4630-BFC2-5C0FF79C28B0}" presName="spacer" presStyleCnt="0"/>
      <dgm:spPr/>
    </dgm:pt>
    <dgm:pt modelId="{1F9BB572-7249-4568-9E2D-A7D306DFE061}" type="pres">
      <dgm:prSet presAssocID="{96785486-85A6-4D71-B2A8-8F033DB7CB0B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F22385ED-8AA9-4A11-8EA7-D20DDD8A5DB3}" type="pres">
      <dgm:prSet presAssocID="{92FBE4D4-519A-4174-839B-5501C5133644}" presName="spacer" presStyleCnt="0"/>
      <dgm:spPr/>
    </dgm:pt>
    <dgm:pt modelId="{03D981AE-C522-4105-ACE6-4FB0C6FEDFE7}" type="pres">
      <dgm:prSet presAssocID="{143941B8-164C-4454-AFC3-6FA51099618C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2732A31E-5BED-434F-BF6C-C030E0256401}" srcId="{500E6DF9-49E6-49A6-8D08-8D2A4C739B00}" destId="{19E4D846-FAC9-4090-B05E-9DCEF84E3E5B}" srcOrd="1" destOrd="0" parTransId="{0D3F12C1-6413-41D9-96E4-868DC9DA6AD9}" sibTransId="{131AC31A-D8ED-4A1E-AB77-595FFBC25938}"/>
    <dgm:cxn modelId="{3ABEA822-6B58-438D-B8A1-DB189A6B9424}" srcId="{500E6DF9-49E6-49A6-8D08-8D2A4C739B00}" destId="{ED61C415-574A-4A22-B256-CACA8F98070D}" srcOrd="0" destOrd="0" parTransId="{C22392D7-7336-4B7D-9055-779CB466F810}" sibTransId="{FF8326F1-7F5F-4B61-9642-BE22AF160CA6}"/>
    <dgm:cxn modelId="{E7067B32-5422-44B7-86EE-F974590785C1}" srcId="{500E6DF9-49E6-49A6-8D08-8D2A4C739B00}" destId="{143941B8-164C-4454-AFC3-6FA51099618C}" srcOrd="6" destOrd="0" parTransId="{A82B41D8-4668-4DF1-822A-CDDC75B6012E}" sibTransId="{10E92EE5-1E7D-4D26-87DD-4B6200C0D42B}"/>
    <dgm:cxn modelId="{F871A339-2F86-45E9-B452-41FD011EEE6D}" type="presOf" srcId="{500E6DF9-49E6-49A6-8D08-8D2A4C739B00}" destId="{BBC7748A-3082-43CF-923F-811DF3C4F0B1}" srcOrd="0" destOrd="0" presId="urn:microsoft.com/office/officeart/2005/8/layout/vList2"/>
    <dgm:cxn modelId="{AEF38765-7255-45C2-984F-D5F9A8EEB00F}" type="presOf" srcId="{ED61C415-574A-4A22-B256-CACA8F98070D}" destId="{45748F42-21D5-4D84-830E-79CB0ED70F90}" srcOrd="0" destOrd="0" presId="urn:microsoft.com/office/officeart/2005/8/layout/vList2"/>
    <dgm:cxn modelId="{B3CCAB4B-8557-4B82-85FE-B86A251DCCED}" type="presOf" srcId="{96785486-85A6-4D71-B2A8-8F033DB7CB0B}" destId="{1F9BB572-7249-4568-9E2D-A7D306DFE061}" srcOrd="0" destOrd="0" presId="urn:microsoft.com/office/officeart/2005/8/layout/vList2"/>
    <dgm:cxn modelId="{BD816D76-495D-4B0A-AD62-600295E4379A}" srcId="{500E6DF9-49E6-49A6-8D08-8D2A4C739B00}" destId="{F60DA07D-6D62-44BE-990F-1306789FA758}" srcOrd="4" destOrd="0" parTransId="{F97FED7D-5276-4244-A4EF-91FA39E5CC50}" sibTransId="{9A1AE4F3-4941-4630-BFC2-5C0FF79C28B0}"/>
    <dgm:cxn modelId="{7AB2489B-EE3A-4B52-8304-D63D2397283C}" type="presOf" srcId="{2F853FA5-72E4-4FFA-B662-EEDBE1E6202A}" destId="{B9DD1957-189B-4F14-AE44-95E9E43DAB3E}" srcOrd="0" destOrd="0" presId="urn:microsoft.com/office/officeart/2005/8/layout/vList2"/>
    <dgm:cxn modelId="{65EEC8AA-FD70-4212-A019-DF394D7A9925}" type="presOf" srcId="{143941B8-164C-4454-AFC3-6FA51099618C}" destId="{03D981AE-C522-4105-ACE6-4FB0C6FEDFE7}" srcOrd="0" destOrd="0" presId="urn:microsoft.com/office/officeart/2005/8/layout/vList2"/>
    <dgm:cxn modelId="{BFABE1AC-F136-4F63-8AA6-EA6EACF29E7A}" srcId="{500E6DF9-49E6-49A6-8D08-8D2A4C739B00}" destId="{15105B0E-C3EB-4C11-8CD9-6E4798F85F7B}" srcOrd="3" destOrd="0" parTransId="{37118F26-4236-4AA8-9F61-722D16C2007C}" sibTransId="{5CB0A8D3-D305-4517-9071-92E02DE8AD09}"/>
    <dgm:cxn modelId="{4304E4C1-7122-4B6F-BA69-E79819694860}" type="presOf" srcId="{15105B0E-C3EB-4C11-8CD9-6E4798F85F7B}" destId="{EB7650D3-A416-4C1F-8E24-3C38953A412A}" srcOrd="0" destOrd="0" presId="urn:microsoft.com/office/officeart/2005/8/layout/vList2"/>
    <dgm:cxn modelId="{279E50C7-BD26-4F3A-B74E-25ACB6154C42}" srcId="{500E6DF9-49E6-49A6-8D08-8D2A4C739B00}" destId="{96785486-85A6-4D71-B2A8-8F033DB7CB0B}" srcOrd="5" destOrd="0" parTransId="{03DF4CE3-095E-48B2-B51A-D73054134892}" sibTransId="{92FBE4D4-519A-4174-839B-5501C5133644}"/>
    <dgm:cxn modelId="{E7135DEE-1CC5-480E-ABF1-D45657F0749E}" type="presOf" srcId="{F60DA07D-6D62-44BE-990F-1306789FA758}" destId="{3D36324B-C481-4D40-AB06-AF384CE44425}" srcOrd="0" destOrd="0" presId="urn:microsoft.com/office/officeart/2005/8/layout/vList2"/>
    <dgm:cxn modelId="{37CFD9F6-28F7-4ED6-96AF-E49329BEAB49}" srcId="{500E6DF9-49E6-49A6-8D08-8D2A4C739B00}" destId="{2F853FA5-72E4-4FFA-B662-EEDBE1E6202A}" srcOrd="2" destOrd="0" parTransId="{9B375311-0892-436D-8E80-BDB62E6B971E}" sibTransId="{A0AD3FD6-88C7-44CC-8EEE-19095528C93F}"/>
    <dgm:cxn modelId="{5FB133FB-ED80-462B-BCA0-E26152BBC997}" type="presOf" srcId="{19E4D846-FAC9-4090-B05E-9DCEF84E3E5B}" destId="{89C1D68D-7204-4F4D-9700-A05F204B0D88}" srcOrd="0" destOrd="0" presId="urn:microsoft.com/office/officeart/2005/8/layout/vList2"/>
    <dgm:cxn modelId="{1E3518BB-6B76-4994-B970-9BA8293C0851}" type="presParOf" srcId="{BBC7748A-3082-43CF-923F-811DF3C4F0B1}" destId="{45748F42-21D5-4D84-830E-79CB0ED70F90}" srcOrd="0" destOrd="0" presId="urn:microsoft.com/office/officeart/2005/8/layout/vList2"/>
    <dgm:cxn modelId="{08E791B1-6090-4DAC-B615-328C4B4494A1}" type="presParOf" srcId="{BBC7748A-3082-43CF-923F-811DF3C4F0B1}" destId="{90E02C23-4444-4081-8025-8EBB90FB9825}" srcOrd="1" destOrd="0" presId="urn:microsoft.com/office/officeart/2005/8/layout/vList2"/>
    <dgm:cxn modelId="{1DC812A6-0A86-4777-86C0-C75CEB34543C}" type="presParOf" srcId="{BBC7748A-3082-43CF-923F-811DF3C4F0B1}" destId="{89C1D68D-7204-4F4D-9700-A05F204B0D88}" srcOrd="2" destOrd="0" presId="urn:microsoft.com/office/officeart/2005/8/layout/vList2"/>
    <dgm:cxn modelId="{54AFB739-3474-4924-97A6-F80C87AED72A}" type="presParOf" srcId="{BBC7748A-3082-43CF-923F-811DF3C4F0B1}" destId="{502798B2-717D-48B3-8111-774AB2F0E2DE}" srcOrd="3" destOrd="0" presId="urn:microsoft.com/office/officeart/2005/8/layout/vList2"/>
    <dgm:cxn modelId="{67B1531E-E2B0-4DBA-A5FF-D82C19C61722}" type="presParOf" srcId="{BBC7748A-3082-43CF-923F-811DF3C4F0B1}" destId="{B9DD1957-189B-4F14-AE44-95E9E43DAB3E}" srcOrd="4" destOrd="0" presId="urn:microsoft.com/office/officeart/2005/8/layout/vList2"/>
    <dgm:cxn modelId="{36EC046B-61D2-4818-91D7-8CD7773C37DF}" type="presParOf" srcId="{BBC7748A-3082-43CF-923F-811DF3C4F0B1}" destId="{AECEAFD2-75C3-4E30-A52B-B03747C9A0F9}" srcOrd="5" destOrd="0" presId="urn:microsoft.com/office/officeart/2005/8/layout/vList2"/>
    <dgm:cxn modelId="{5B406C6D-50A0-4C53-A4EC-5800A1B0A9F4}" type="presParOf" srcId="{BBC7748A-3082-43CF-923F-811DF3C4F0B1}" destId="{EB7650D3-A416-4C1F-8E24-3C38953A412A}" srcOrd="6" destOrd="0" presId="urn:microsoft.com/office/officeart/2005/8/layout/vList2"/>
    <dgm:cxn modelId="{1148A775-F1BF-465E-A57A-5539236E1FAE}" type="presParOf" srcId="{BBC7748A-3082-43CF-923F-811DF3C4F0B1}" destId="{442EE55E-BA20-421E-AD10-E85127427DBC}" srcOrd="7" destOrd="0" presId="urn:microsoft.com/office/officeart/2005/8/layout/vList2"/>
    <dgm:cxn modelId="{8CCBDFBE-EE9A-43F3-B54B-3FDC009F7716}" type="presParOf" srcId="{BBC7748A-3082-43CF-923F-811DF3C4F0B1}" destId="{3D36324B-C481-4D40-AB06-AF384CE44425}" srcOrd="8" destOrd="0" presId="urn:microsoft.com/office/officeart/2005/8/layout/vList2"/>
    <dgm:cxn modelId="{10395CA9-DF10-4BBD-B799-D896526EB00D}" type="presParOf" srcId="{BBC7748A-3082-43CF-923F-811DF3C4F0B1}" destId="{E5E78D1D-5B08-4D00-B95E-B54713761760}" srcOrd="9" destOrd="0" presId="urn:microsoft.com/office/officeart/2005/8/layout/vList2"/>
    <dgm:cxn modelId="{996A7A93-4260-4D89-AE57-1BB77EA1E1FB}" type="presParOf" srcId="{BBC7748A-3082-43CF-923F-811DF3C4F0B1}" destId="{1F9BB572-7249-4568-9E2D-A7D306DFE061}" srcOrd="10" destOrd="0" presId="urn:microsoft.com/office/officeart/2005/8/layout/vList2"/>
    <dgm:cxn modelId="{850EF517-B103-4D99-BECC-D4038C53ED6A}" type="presParOf" srcId="{BBC7748A-3082-43CF-923F-811DF3C4F0B1}" destId="{F22385ED-8AA9-4A11-8EA7-D20DDD8A5DB3}" srcOrd="11" destOrd="0" presId="urn:microsoft.com/office/officeart/2005/8/layout/vList2"/>
    <dgm:cxn modelId="{8A3CFB85-A0C0-465F-B6EB-583DF8D95929}" type="presParOf" srcId="{BBC7748A-3082-43CF-923F-811DF3C4F0B1}" destId="{03D981AE-C522-4105-ACE6-4FB0C6FEDFE7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748F42-21D5-4D84-830E-79CB0ED70F90}">
      <dsp:nvSpPr>
        <dsp:cNvPr id="0" name=""/>
        <dsp:cNvSpPr/>
      </dsp:nvSpPr>
      <dsp:spPr>
        <a:xfrm>
          <a:off x="0" y="462161"/>
          <a:ext cx="9076329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Σε ποιες δραστηριότητες χρησιμοποιούμε καθημερινά το νερό στο σπίτι μας;</a:t>
          </a:r>
          <a:endParaRPr lang="en-US" sz="1800" kern="1200"/>
        </a:p>
      </dsp:txBody>
      <dsp:txXfrm>
        <a:off x="21075" y="483236"/>
        <a:ext cx="9034179" cy="389580"/>
      </dsp:txXfrm>
    </dsp:sp>
    <dsp:sp modelId="{89C1D68D-7204-4F4D-9700-A05F204B0D88}">
      <dsp:nvSpPr>
        <dsp:cNvPr id="0" name=""/>
        <dsp:cNvSpPr/>
      </dsp:nvSpPr>
      <dsp:spPr>
        <a:xfrm>
          <a:off x="0" y="945731"/>
          <a:ext cx="9076329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Πιστεύεις σπαταλάμε ΑΛΟΓΙΣΤΑ νερό στην καθημερινότητα μας ; Αν ναι , γιατί ;</a:t>
          </a:r>
          <a:endParaRPr lang="en-US" sz="1800" kern="1200"/>
        </a:p>
      </dsp:txBody>
      <dsp:txXfrm>
        <a:off x="21075" y="966806"/>
        <a:ext cx="9034179" cy="389580"/>
      </dsp:txXfrm>
    </dsp:sp>
    <dsp:sp modelId="{B9DD1957-189B-4F14-AE44-95E9E43DAB3E}">
      <dsp:nvSpPr>
        <dsp:cNvPr id="0" name=""/>
        <dsp:cNvSpPr/>
      </dsp:nvSpPr>
      <dsp:spPr>
        <a:xfrm>
          <a:off x="0" y="1429302"/>
          <a:ext cx="9076329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Σκέψου τρόπους που μπορούμε να εξοικονομήσουμε νερό στο σπίτι αλλά και στο σχολείο </a:t>
          </a:r>
          <a:endParaRPr lang="en-US" sz="1800" kern="1200"/>
        </a:p>
      </dsp:txBody>
      <dsp:txXfrm>
        <a:off x="21075" y="1450377"/>
        <a:ext cx="9034179" cy="389580"/>
      </dsp:txXfrm>
    </dsp:sp>
    <dsp:sp modelId="{EB7650D3-A416-4C1F-8E24-3C38953A412A}">
      <dsp:nvSpPr>
        <dsp:cNvPr id="0" name=""/>
        <dsp:cNvSpPr/>
      </dsp:nvSpPr>
      <dsp:spPr>
        <a:xfrm>
          <a:off x="0" y="1912872"/>
          <a:ext cx="9076329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ΒΑΣΙΚΟΙ ΚΑΝΟΝΕΣ </a:t>
          </a:r>
          <a:r>
            <a:rPr lang="en-US" sz="1800" kern="1200"/>
            <a:t>: </a:t>
          </a:r>
        </a:p>
      </dsp:txBody>
      <dsp:txXfrm>
        <a:off x="21075" y="1933947"/>
        <a:ext cx="9034179" cy="389580"/>
      </dsp:txXfrm>
    </dsp:sp>
    <dsp:sp modelId="{3D36324B-C481-4D40-AB06-AF384CE44425}">
      <dsp:nvSpPr>
        <dsp:cNvPr id="0" name=""/>
        <dsp:cNvSpPr/>
      </dsp:nvSpPr>
      <dsp:spPr>
        <a:xfrm>
          <a:off x="0" y="2396441"/>
          <a:ext cx="9076329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Γράφουμε απόψεις με σεβασμό και ευγένεια </a:t>
          </a:r>
          <a:endParaRPr lang="en-US" sz="1800" kern="1200"/>
        </a:p>
      </dsp:txBody>
      <dsp:txXfrm>
        <a:off x="21075" y="2417516"/>
        <a:ext cx="9034179" cy="389580"/>
      </dsp:txXfrm>
    </dsp:sp>
    <dsp:sp modelId="{1F9BB572-7249-4568-9E2D-A7D306DFE061}">
      <dsp:nvSpPr>
        <dsp:cNvPr id="0" name=""/>
        <dsp:cNvSpPr/>
      </dsp:nvSpPr>
      <dsp:spPr>
        <a:xfrm>
          <a:off x="0" y="2880011"/>
          <a:ext cx="9076329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Δεν κρίνουμε τις απόψεις των άλλων </a:t>
          </a:r>
          <a:endParaRPr lang="en-US" sz="1800" kern="1200"/>
        </a:p>
      </dsp:txBody>
      <dsp:txXfrm>
        <a:off x="21075" y="2901086"/>
        <a:ext cx="9034179" cy="389580"/>
      </dsp:txXfrm>
    </dsp:sp>
    <dsp:sp modelId="{03D981AE-C522-4105-ACE6-4FB0C6FEDFE7}">
      <dsp:nvSpPr>
        <dsp:cNvPr id="0" name=""/>
        <dsp:cNvSpPr/>
      </dsp:nvSpPr>
      <dsp:spPr>
        <a:xfrm>
          <a:off x="0" y="3363581"/>
          <a:ext cx="9076329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Γράφουμε ολοκληρωμένες προτάσεις , προσέχουμε την ορθογραφία και την σύνταξη μας</a:t>
          </a:r>
          <a:endParaRPr lang="en-US" sz="1800" kern="1200"/>
        </a:p>
      </dsp:txBody>
      <dsp:txXfrm>
        <a:off x="21075" y="3384656"/>
        <a:ext cx="9034179" cy="389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38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17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58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18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66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55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894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30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76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12/27/2025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5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27" r:id="rId6"/>
    <p:sldLayoutId id="2147483723" r:id="rId7"/>
    <p:sldLayoutId id="2147483724" r:id="rId8"/>
    <p:sldLayoutId id="2147483725" r:id="rId9"/>
    <p:sldLayoutId id="2147483726" r:id="rId10"/>
    <p:sldLayoutId id="214748372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Κυματιστή μοτίβο ζωγραφικής Art">
            <a:extLst>
              <a:ext uri="{FF2B5EF4-FFF2-40B4-BE49-F238E27FC236}">
                <a16:creationId xmlns:a16="http://schemas.microsoft.com/office/drawing/2014/main" id="{FD8F83CB-ED67-EA30-2E69-B3AB84D0917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464" b="16179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A482FCE7-6694-6C3C-7B21-AAF77625C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l-GR" sz="3400">
                <a:solidFill>
                  <a:srgbClr val="FFFFFF"/>
                </a:solidFill>
              </a:rPr>
              <a:t>ΕΡΩΤΗΣΕΙΣ ΠΡΟΣ ΣΥΖΗΤΗΣΗ ΚΑΙ ΣΧΟΛΙΑΣΜΟ</a:t>
            </a:r>
            <a:endParaRPr lang="en-US" sz="3400">
              <a:solidFill>
                <a:srgbClr val="FFFFFF"/>
              </a:solidFill>
            </a:endParaRPr>
          </a:p>
        </p:txBody>
      </p:sp>
      <p:graphicFrame>
        <p:nvGraphicFramePr>
          <p:cNvPr id="7" name="Θέση περιεχομένου 4">
            <a:extLst>
              <a:ext uri="{FF2B5EF4-FFF2-40B4-BE49-F238E27FC236}">
                <a16:creationId xmlns:a16="http://schemas.microsoft.com/office/drawing/2014/main" id="{21618ED5-067C-76DF-282F-227F6F788AD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66744" y="2248257"/>
          <a:ext cx="9076329" cy="4257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88637248"/>
      </p:ext>
    </p:extLst>
  </p:cSld>
  <p:clrMapOvr>
    <a:masterClrMapping/>
  </p:clrMapOvr>
</p:sld>
</file>

<file path=ppt/theme/theme1.xml><?xml version="1.0" encoding="utf-8"?>
<a:theme xmlns:a="http://schemas.openxmlformats.org/drawingml/2006/main" name="MarrakeshVTI">
  <a:themeElements>
    <a:clrScheme name="Marrakesh">
      <a:dk1>
        <a:srgbClr val="000000"/>
      </a:dk1>
      <a:lt1>
        <a:srgbClr val="FFFFFF"/>
      </a:lt1>
      <a:dk2>
        <a:srgbClr val="431C30"/>
      </a:dk2>
      <a:lt2>
        <a:srgbClr val="F3F0EF"/>
      </a:lt2>
      <a:accent1>
        <a:srgbClr val="B35B55"/>
      </a:accent1>
      <a:accent2>
        <a:srgbClr val="CF7E6C"/>
      </a:accent2>
      <a:accent3>
        <a:srgbClr val="CA8F58"/>
      </a:accent3>
      <a:accent4>
        <a:srgbClr val="A97C54"/>
      </a:accent4>
      <a:accent5>
        <a:srgbClr val="917E45"/>
      </a:accent5>
      <a:accent6>
        <a:srgbClr val="647576"/>
      </a:accent6>
      <a:hlink>
        <a:srgbClr val="A25872"/>
      </a:hlink>
      <a:folHlink>
        <a:srgbClr val="667A7E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0D9ADE8D95938D4BA5079A40F632355A" ma:contentTypeVersion="9" ma:contentTypeDescription="Δημιουργία νέου εγγράφου" ma:contentTypeScope="" ma:versionID="424cdf1d801affb75432955bd6773279">
  <xsd:schema xmlns:xsd="http://www.w3.org/2001/XMLSchema" xmlns:xs="http://www.w3.org/2001/XMLSchema" xmlns:p="http://schemas.microsoft.com/office/2006/metadata/properties" xmlns:ns3="ad9e483a-2dea-4937-8c4c-ee4cee311c7f" xmlns:ns4="e12bec2d-0801-4a6e-9158-8d26aad741e0" targetNamespace="http://schemas.microsoft.com/office/2006/metadata/properties" ma:root="true" ma:fieldsID="d22bcae6e9875c744c949396d0c4f54a" ns3:_="" ns4:_="">
    <xsd:import namespace="ad9e483a-2dea-4937-8c4c-ee4cee311c7f"/>
    <xsd:import namespace="e12bec2d-0801-4a6e-9158-8d26aad741e0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9e483a-2dea-4937-8c4c-ee4cee311c7f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2bec2d-0801-4a6e-9158-8d26aad741e0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Κοινή χρήση με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Κοινή χρήση με λεπτομέρειες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Κοινή χρήση κατακερματισμού υπόδειξης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d9e483a-2dea-4937-8c4c-ee4cee311c7f" xsi:nil="true"/>
  </documentManagement>
</p:properties>
</file>

<file path=customXml/itemProps1.xml><?xml version="1.0" encoding="utf-8"?>
<ds:datastoreItem xmlns:ds="http://schemas.openxmlformats.org/officeDocument/2006/customXml" ds:itemID="{2FE02942-6F4A-4C70-A5D2-77FCB3B395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9e483a-2dea-4937-8c4c-ee4cee311c7f"/>
    <ds:schemaRef ds:uri="e12bec2d-0801-4a6e-9158-8d26aad741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65C6FB-188B-48C3-B405-CF6712B175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882AC7-DEB0-4BEC-AF2A-A40F5C220C5E}">
  <ds:schemaRefs>
    <ds:schemaRef ds:uri="http://www.w3.org/XML/1998/namespace"/>
    <ds:schemaRef ds:uri="http://schemas.microsoft.com/office/2006/metadata/properties"/>
    <ds:schemaRef ds:uri="ad9e483a-2dea-4937-8c4c-ee4cee311c7f"/>
    <ds:schemaRef ds:uri="http://purl.org/dc/dcmitype/"/>
    <ds:schemaRef ds:uri="e12bec2d-0801-4a6e-9158-8d26aad741e0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68</Words>
  <Application>Microsoft Office PowerPoint</Application>
  <PresentationFormat>Ευρεία οθόνη</PresentationFormat>
  <Paragraphs>8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Goudy Old Style</vt:lpstr>
      <vt:lpstr>MarrakeshVTI</vt:lpstr>
      <vt:lpstr>ΕΡΩΤΗΣΕΙΣ ΠΡΟΣ ΣΥΖΗΤΗΣΗ ΚΑΙ ΣΧΟΛΙΑΣΜΟ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PITIAKOUDI CHRISTINA-CHRYSOVALANTO</dc:creator>
  <cp:lastModifiedBy>PITIAKOUDI CHRISTINA-CHRYSOVALANTO</cp:lastModifiedBy>
  <cp:revision>1</cp:revision>
  <dcterms:created xsi:type="dcterms:W3CDTF">2025-12-27T19:06:29Z</dcterms:created>
  <dcterms:modified xsi:type="dcterms:W3CDTF">2025-12-27T19:15:50Z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0x0101000D9ADE8D95938D4BA5079A40F632355A</vt:lpwstr>
  </property>
</Properties>
</file>